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2"/>
    <p:sldMasterId id="2147483673" r:id="rId3"/>
  </p:sldMasterIdLst>
  <p:notesMasterIdLst>
    <p:notesMasterId r:id="rId62"/>
  </p:notesMasterIdLst>
  <p:sldIdLst>
    <p:sldId id="256" r:id="rId4"/>
    <p:sldId id="259" r:id="rId5"/>
    <p:sldId id="328" r:id="rId6"/>
    <p:sldId id="329" r:id="rId7"/>
    <p:sldId id="330" r:id="rId8"/>
    <p:sldId id="327" r:id="rId9"/>
    <p:sldId id="267" r:id="rId10"/>
    <p:sldId id="268" r:id="rId11"/>
    <p:sldId id="271" r:id="rId12"/>
    <p:sldId id="332" r:id="rId13"/>
    <p:sldId id="331" r:id="rId14"/>
    <p:sldId id="272" r:id="rId15"/>
    <p:sldId id="335" r:id="rId16"/>
    <p:sldId id="273" r:id="rId17"/>
    <p:sldId id="274" r:id="rId18"/>
    <p:sldId id="263" r:id="rId19"/>
    <p:sldId id="326" r:id="rId20"/>
    <p:sldId id="275" r:id="rId21"/>
    <p:sldId id="276" r:id="rId22"/>
    <p:sldId id="283" r:id="rId23"/>
    <p:sldId id="289" r:id="rId24"/>
    <p:sldId id="288" r:id="rId25"/>
    <p:sldId id="292" r:id="rId26"/>
    <p:sldId id="291" r:id="rId27"/>
    <p:sldId id="290" r:id="rId28"/>
    <p:sldId id="333" r:id="rId29"/>
    <p:sldId id="334" r:id="rId30"/>
    <p:sldId id="293" r:id="rId31"/>
    <p:sldId id="294" r:id="rId32"/>
    <p:sldId id="305" r:id="rId33"/>
    <p:sldId id="306" r:id="rId34"/>
    <p:sldId id="295" r:id="rId35"/>
    <p:sldId id="278" r:id="rId36"/>
    <p:sldId id="279" r:id="rId37"/>
    <p:sldId id="280" r:id="rId38"/>
    <p:sldId id="281" r:id="rId39"/>
    <p:sldId id="296" r:id="rId40"/>
    <p:sldId id="297" r:id="rId41"/>
    <p:sldId id="298" r:id="rId42"/>
    <p:sldId id="299" r:id="rId43"/>
    <p:sldId id="300" r:id="rId44"/>
    <p:sldId id="304" r:id="rId45"/>
    <p:sldId id="313" r:id="rId46"/>
    <p:sldId id="319" r:id="rId47"/>
    <p:sldId id="303" r:id="rId48"/>
    <p:sldId id="307" r:id="rId49"/>
    <p:sldId id="336" r:id="rId50"/>
    <p:sldId id="315" r:id="rId51"/>
    <p:sldId id="316" r:id="rId52"/>
    <p:sldId id="310" r:id="rId53"/>
    <p:sldId id="314" r:id="rId54"/>
    <p:sldId id="317" r:id="rId55"/>
    <p:sldId id="318" r:id="rId56"/>
    <p:sldId id="320" r:id="rId57"/>
    <p:sldId id="321" r:id="rId58"/>
    <p:sldId id="322" r:id="rId59"/>
    <p:sldId id="324" r:id="rId60"/>
    <p:sldId id="32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864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6" autoAdjust="0"/>
    <p:restoredTop sz="91652" autoAdjust="0"/>
  </p:normalViewPr>
  <p:slideViewPr>
    <p:cSldViewPr showGuides="1">
      <p:cViewPr varScale="1">
        <p:scale>
          <a:sx n="60" d="100"/>
          <a:sy n="60" d="100"/>
        </p:scale>
        <p:origin x="740" y="40"/>
      </p:cViewPr>
      <p:guideLst>
        <p:guide orient="horz" pos="2160"/>
        <p:guide orient="horz" pos="864"/>
        <p:guide orient="horz" pos="39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DB3397-8A4E-4ECB-B4EA-A842F086EB9C}" type="doc">
      <dgm:prSet loTypeId="urn:microsoft.com/office/officeart/2005/8/layout/radial5" loCatId="relationship" qsTypeId="urn:microsoft.com/office/officeart/2005/8/quickstyle/3d2" qsCatId="3D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3A58D442-6810-4511-A307-E7C8496A540D}">
      <dgm:prSet phldrT="[Text]" custT="1"/>
      <dgm:spPr/>
      <dgm:t>
        <a:bodyPr/>
        <a:lstStyle/>
        <a:p>
          <a:r>
            <a:rPr lang="en-US" sz="4000" dirty="0" smtClean="0"/>
            <a:t>Big data</a:t>
          </a:r>
          <a:endParaRPr lang="en-US" sz="4000" dirty="0"/>
        </a:p>
      </dgm:t>
    </dgm:pt>
    <dgm:pt modelId="{5E55411A-2F25-4A17-99E4-AF09320AC614}" type="parTrans" cxnId="{19F3D3A2-9795-479C-A8C1-CE8578026836}">
      <dgm:prSet/>
      <dgm:spPr/>
      <dgm:t>
        <a:bodyPr/>
        <a:lstStyle/>
        <a:p>
          <a:endParaRPr lang="en-US" sz="2400"/>
        </a:p>
      </dgm:t>
    </dgm:pt>
    <dgm:pt modelId="{3979F1EB-182C-4758-B580-46178F69A227}" type="sibTrans" cxnId="{19F3D3A2-9795-479C-A8C1-CE8578026836}">
      <dgm:prSet/>
      <dgm:spPr/>
      <dgm:t>
        <a:bodyPr/>
        <a:lstStyle/>
        <a:p>
          <a:endParaRPr lang="en-US" sz="2400"/>
        </a:p>
      </dgm:t>
    </dgm:pt>
    <dgm:pt modelId="{7917FCC2-4054-4B7E-A1D5-89234CCA5321}">
      <dgm:prSet phldrT="[Text]" custT="1"/>
      <dgm:spPr/>
      <dgm:t>
        <a:bodyPr/>
        <a:lstStyle/>
        <a:p>
          <a:r>
            <a:rPr lang="en-US" sz="2800" dirty="0" smtClean="0"/>
            <a:t>Volume</a:t>
          </a:r>
          <a:endParaRPr lang="en-US" sz="2800" dirty="0"/>
        </a:p>
      </dgm:t>
    </dgm:pt>
    <dgm:pt modelId="{A22236A8-B9CE-4B2B-8550-77D56D26ACBA}" type="parTrans" cxnId="{474EC0B7-476B-4343-A8A4-A900DF5BB946}">
      <dgm:prSet custT="1"/>
      <dgm:spPr/>
      <dgm:t>
        <a:bodyPr/>
        <a:lstStyle/>
        <a:p>
          <a:endParaRPr lang="en-US" sz="2800"/>
        </a:p>
      </dgm:t>
    </dgm:pt>
    <dgm:pt modelId="{2D37CBEA-2D27-436E-8164-4558089530DB}" type="sibTrans" cxnId="{474EC0B7-476B-4343-A8A4-A900DF5BB946}">
      <dgm:prSet/>
      <dgm:spPr/>
      <dgm:t>
        <a:bodyPr/>
        <a:lstStyle/>
        <a:p>
          <a:endParaRPr lang="en-US" sz="2400"/>
        </a:p>
      </dgm:t>
    </dgm:pt>
    <dgm:pt modelId="{E5B64529-323A-4B31-A690-9DB478BE7CE6}">
      <dgm:prSet phldrT="[Text]" custT="1"/>
      <dgm:spPr/>
      <dgm:t>
        <a:bodyPr/>
        <a:lstStyle/>
        <a:p>
          <a:r>
            <a:rPr lang="en-US" sz="2800" dirty="0" smtClean="0"/>
            <a:t>Variety</a:t>
          </a:r>
          <a:endParaRPr lang="en-US" sz="2800" dirty="0"/>
        </a:p>
      </dgm:t>
    </dgm:pt>
    <dgm:pt modelId="{9183CDA1-FF38-4C4C-902F-46F32A473AAE}" type="parTrans" cxnId="{93CA7170-AD6E-415C-B56F-FD783D28242D}">
      <dgm:prSet custT="1"/>
      <dgm:spPr/>
      <dgm:t>
        <a:bodyPr/>
        <a:lstStyle/>
        <a:p>
          <a:endParaRPr lang="en-US" sz="2800"/>
        </a:p>
      </dgm:t>
    </dgm:pt>
    <dgm:pt modelId="{771B1A6E-345D-46FE-B738-0C4073A48FFB}" type="sibTrans" cxnId="{93CA7170-AD6E-415C-B56F-FD783D28242D}">
      <dgm:prSet/>
      <dgm:spPr/>
      <dgm:t>
        <a:bodyPr/>
        <a:lstStyle/>
        <a:p>
          <a:endParaRPr lang="en-US" sz="2400"/>
        </a:p>
      </dgm:t>
    </dgm:pt>
    <dgm:pt modelId="{FEFA0BEB-DF55-4478-9FD7-5BB7C75632C7}">
      <dgm:prSet phldrT="[Text]" custT="1"/>
      <dgm:spPr/>
      <dgm:t>
        <a:bodyPr/>
        <a:lstStyle/>
        <a:p>
          <a:r>
            <a:rPr lang="en-US" sz="2800" dirty="0" smtClean="0"/>
            <a:t>Velocity</a:t>
          </a:r>
          <a:endParaRPr lang="en-US" sz="2800" dirty="0"/>
        </a:p>
      </dgm:t>
    </dgm:pt>
    <dgm:pt modelId="{81268E7A-1B61-4E01-B447-FAF026F66512}" type="parTrans" cxnId="{92E2E232-B903-481B-8ABB-EF611470723F}">
      <dgm:prSet custT="1"/>
      <dgm:spPr/>
      <dgm:t>
        <a:bodyPr/>
        <a:lstStyle/>
        <a:p>
          <a:endParaRPr lang="en-US" sz="2800"/>
        </a:p>
      </dgm:t>
    </dgm:pt>
    <dgm:pt modelId="{3BBE8030-70DF-4171-97C4-1652646CD92B}" type="sibTrans" cxnId="{92E2E232-B903-481B-8ABB-EF611470723F}">
      <dgm:prSet/>
      <dgm:spPr/>
      <dgm:t>
        <a:bodyPr/>
        <a:lstStyle/>
        <a:p>
          <a:endParaRPr lang="en-US" sz="2400"/>
        </a:p>
      </dgm:t>
    </dgm:pt>
    <dgm:pt modelId="{10641FBE-BF10-4E0A-91BA-65B8340B3C42}">
      <dgm:prSet phldrT="[Text]" custT="1"/>
      <dgm:spPr/>
      <dgm:t>
        <a:bodyPr/>
        <a:lstStyle/>
        <a:p>
          <a:r>
            <a:rPr lang="en-US" sz="2800" dirty="0" smtClean="0"/>
            <a:t>Veracity</a:t>
          </a:r>
          <a:endParaRPr lang="en-US" sz="2800" dirty="0"/>
        </a:p>
      </dgm:t>
    </dgm:pt>
    <dgm:pt modelId="{7620E238-28E2-45E0-B931-4B21BB069E0B}" type="parTrans" cxnId="{7481E228-07FF-40FB-9539-D22D72120E7D}">
      <dgm:prSet custT="1"/>
      <dgm:spPr/>
      <dgm:t>
        <a:bodyPr/>
        <a:lstStyle/>
        <a:p>
          <a:endParaRPr lang="en-US" sz="2800"/>
        </a:p>
      </dgm:t>
    </dgm:pt>
    <dgm:pt modelId="{2A8E07F1-1211-45CC-A2B9-587D41F901E0}" type="sibTrans" cxnId="{7481E228-07FF-40FB-9539-D22D72120E7D}">
      <dgm:prSet/>
      <dgm:spPr/>
      <dgm:t>
        <a:bodyPr/>
        <a:lstStyle/>
        <a:p>
          <a:endParaRPr lang="en-US" sz="2400"/>
        </a:p>
      </dgm:t>
    </dgm:pt>
    <dgm:pt modelId="{271745D8-9D58-4B82-A2AA-9E716E589777}" type="pres">
      <dgm:prSet presAssocID="{97DB3397-8A4E-4ECB-B4EA-A842F086EB9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40EBDD-AC92-440F-8634-8F2B34034F12}" type="pres">
      <dgm:prSet presAssocID="{3A58D442-6810-4511-A307-E7C8496A540D}" presName="centerShape" presStyleLbl="node0" presStyleIdx="0" presStyleCnt="1" custScaleX="160845"/>
      <dgm:spPr/>
      <dgm:t>
        <a:bodyPr/>
        <a:lstStyle/>
        <a:p>
          <a:endParaRPr lang="en-US"/>
        </a:p>
      </dgm:t>
    </dgm:pt>
    <dgm:pt modelId="{96BAA6EB-C472-41BA-974D-C54F92DD8E93}" type="pres">
      <dgm:prSet presAssocID="{A22236A8-B9CE-4B2B-8550-77D56D26ACBA}" presName="parTrans" presStyleLbl="sibTrans2D1" presStyleIdx="0" presStyleCnt="4" custScaleX="110764" custScaleY="139685"/>
      <dgm:spPr/>
      <dgm:t>
        <a:bodyPr/>
        <a:lstStyle/>
        <a:p>
          <a:endParaRPr lang="en-US"/>
        </a:p>
      </dgm:t>
    </dgm:pt>
    <dgm:pt modelId="{B968B4C6-6590-4312-9590-8B9C2664FF97}" type="pres">
      <dgm:prSet presAssocID="{A22236A8-B9CE-4B2B-8550-77D56D26ACBA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2EDBFF14-9FCD-4544-867D-37EAB0AF9CE6}" type="pres">
      <dgm:prSet presAssocID="{7917FCC2-4054-4B7E-A1D5-89234CCA5321}" presName="node" presStyleLbl="node1" presStyleIdx="0" presStyleCnt="4" custScaleX="185800" custRadScaleRad="100756" custRadScaleInc="-140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39EC98-024A-4217-A2C5-99DFA3C143C3}" type="pres">
      <dgm:prSet presAssocID="{9183CDA1-FF38-4C4C-902F-46F32A473AAE}" presName="parTrans" presStyleLbl="sibTrans2D1" presStyleIdx="1" presStyleCnt="4"/>
      <dgm:spPr/>
      <dgm:t>
        <a:bodyPr/>
        <a:lstStyle/>
        <a:p>
          <a:endParaRPr lang="en-US"/>
        </a:p>
      </dgm:t>
    </dgm:pt>
    <dgm:pt modelId="{913CD11F-DE14-42B1-99E7-976E0271FD7E}" type="pres">
      <dgm:prSet presAssocID="{9183CDA1-FF38-4C4C-902F-46F32A473AAE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E88C134A-F5A9-4D50-931E-A921AE17BA14}" type="pres">
      <dgm:prSet presAssocID="{E5B64529-323A-4B31-A690-9DB478BE7CE6}" presName="node" presStyleLbl="node1" presStyleIdx="1" presStyleCnt="4" custScaleX="186867" custRadScaleRad="167524" custRadScaleInc="28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C3655-4187-4C41-B273-7579A20FA203}" type="pres">
      <dgm:prSet presAssocID="{81268E7A-1B61-4E01-B447-FAF026F66512}" presName="parTrans" presStyleLbl="sibTrans2D1" presStyleIdx="2" presStyleCnt="4"/>
      <dgm:spPr/>
      <dgm:t>
        <a:bodyPr/>
        <a:lstStyle/>
        <a:p>
          <a:endParaRPr lang="en-US"/>
        </a:p>
      </dgm:t>
    </dgm:pt>
    <dgm:pt modelId="{10047C03-75E8-4CAA-B676-9530A9910E69}" type="pres">
      <dgm:prSet presAssocID="{81268E7A-1B61-4E01-B447-FAF026F66512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D46BC2D-1329-4C5D-8818-ADCA77D6327B}" type="pres">
      <dgm:prSet presAssocID="{FEFA0BEB-DF55-4478-9FD7-5BB7C75632C7}" presName="node" presStyleLbl="node1" presStyleIdx="2" presStyleCnt="4" custScaleX="2193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4A1A72-FAD7-4C17-B516-407691D27CD3}" type="pres">
      <dgm:prSet presAssocID="{7620E238-28E2-45E0-B931-4B21BB069E0B}" presName="parTrans" presStyleLbl="sibTrans2D1" presStyleIdx="3" presStyleCnt="4"/>
      <dgm:spPr/>
      <dgm:t>
        <a:bodyPr/>
        <a:lstStyle/>
        <a:p>
          <a:endParaRPr lang="en-US"/>
        </a:p>
      </dgm:t>
    </dgm:pt>
    <dgm:pt modelId="{DBADF9BB-8FD3-4D8E-AB4F-67F37299E214}" type="pres">
      <dgm:prSet presAssocID="{7620E238-28E2-45E0-B931-4B21BB069E0B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0A5A45B1-5350-4701-8EB2-B329AB0029C7}" type="pres">
      <dgm:prSet presAssocID="{10641FBE-BF10-4E0A-91BA-65B8340B3C42}" presName="node" presStyleLbl="node1" presStyleIdx="3" presStyleCnt="4" custScaleX="161912" custRadScaleRad="159488" custRadScaleInc="1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C6EAF5-6B1B-4B9A-A061-A79B2988595E}" type="presOf" srcId="{A22236A8-B9CE-4B2B-8550-77D56D26ACBA}" destId="{B968B4C6-6590-4312-9590-8B9C2664FF97}" srcOrd="1" destOrd="0" presId="urn:microsoft.com/office/officeart/2005/8/layout/radial5"/>
    <dgm:cxn modelId="{7FD35E94-DBD7-4AA6-80DA-FBE9801EFD6D}" type="presOf" srcId="{97DB3397-8A4E-4ECB-B4EA-A842F086EB9C}" destId="{271745D8-9D58-4B82-A2AA-9E716E589777}" srcOrd="0" destOrd="0" presId="urn:microsoft.com/office/officeart/2005/8/layout/radial5"/>
    <dgm:cxn modelId="{B71C7B10-3219-404B-9AF5-D2AFBB63F8C6}" type="presOf" srcId="{9183CDA1-FF38-4C4C-902F-46F32A473AAE}" destId="{8F39EC98-024A-4217-A2C5-99DFA3C143C3}" srcOrd="0" destOrd="0" presId="urn:microsoft.com/office/officeart/2005/8/layout/radial5"/>
    <dgm:cxn modelId="{4A614E1C-2698-4E3E-81A4-E4A98BDD98E3}" type="presOf" srcId="{10641FBE-BF10-4E0A-91BA-65B8340B3C42}" destId="{0A5A45B1-5350-4701-8EB2-B329AB0029C7}" srcOrd="0" destOrd="0" presId="urn:microsoft.com/office/officeart/2005/8/layout/radial5"/>
    <dgm:cxn modelId="{0BC39C69-3F1E-4B75-A8C3-3E784141EB28}" type="presOf" srcId="{7620E238-28E2-45E0-B931-4B21BB069E0B}" destId="{DBADF9BB-8FD3-4D8E-AB4F-67F37299E214}" srcOrd="1" destOrd="0" presId="urn:microsoft.com/office/officeart/2005/8/layout/radial5"/>
    <dgm:cxn modelId="{3AE81ACB-AF01-4CFD-A6C6-C3F67A72F97E}" type="presOf" srcId="{E5B64529-323A-4B31-A690-9DB478BE7CE6}" destId="{E88C134A-F5A9-4D50-931E-A921AE17BA14}" srcOrd="0" destOrd="0" presId="urn:microsoft.com/office/officeart/2005/8/layout/radial5"/>
    <dgm:cxn modelId="{D0BAF8B7-7507-45AF-B30E-C136B83002EC}" type="presOf" srcId="{7620E238-28E2-45E0-B931-4B21BB069E0B}" destId="{7A4A1A72-FAD7-4C17-B516-407691D27CD3}" srcOrd="0" destOrd="0" presId="urn:microsoft.com/office/officeart/2005/8/layout/radial5"/>
    <dgm:cxn modelId="{474EC0B7-476B-4343-A8A4-A900DF5BB946}" srcId="{3A58D442-6810-4511-A307-E7C8496A540D}" destId="{7917FCC2-4054-4B7E-A1D5-89234CCA5321}" srcOrd="0" destOrd="0" parTransId="{A22236A8-B9CE-4B2B-8550-77D56D26ACBA}" sibTransId="{2D37CBEA-2D27-436E-8164-4558089530DB}"/>
    <dgm:cxn modelId="{01FA61A8-B6CD-42B5-AB7D-BCED6270BABD}" type="presOf" srcId="{A22236A8-B9CE-4B2B-8550-77D56D26ACBA}" destId="{96BAA6EB-C472-41BA-974D-C54F92DD8E93}" srcOrd="0" destOrd="0" presId="urn:microsoft.com/office/officeart/2005/8/layout/radial5"/>
    <dgm:cxn modelId="{92E2E232-B903-481B-8ABB-EF611470723F}" srcId="{3A58D442-6810-4511-A307-E7C8496A540D}" destId="{FEFA0BEB-DF55-4478-9FD7-5BB7C75632C7}" srcOrd="2" destOrd="0" parTransId="{81268E7A-1B61-4E01-B447-FAF026F66512}" sibTransId="{3BBE8030-70DF-4171-97C4-1652646CD92B}"/>
    <dgm:cxn modelId="{8B1EF07B-EF01-49FB-82A7-5FEB9F2361CE}" type="presOf" srcId="{81268E7A-1B61-4E01-B447-FAF026F66512}" destId="{10047C03-75E8-4CAA-B676-9530A9910E69}" srcOrd="1" destOrd="0" presId="urn:microsoft.com/office/officeart/2005/8/layout/radial5"/>
    <dgm:cxn modelId="{CF2DA470-3507-4761-A75A-9B62F0BE1243}" type="presOf" srcId="{3A58D442-6810-4511-A307-E7C8496A540D}" destId="{7840EBDD-AC92-440F-8634-8F2B34034F12}" srcOrd="0" destOrd="0" presId="urn:microsoft.com/office/officeart/2005/8/layout/radial5"/>
    <dgm:cxn modelId="{AE881C9E-86C5-4C91-918D-AF6A63B65733}" type="presOf" srcId="{81268E7A-1B61-4E01-B447-FAF026F66512}" destId="{6C3C3655-4187-4C41-B273-7579A20FA203}" srcOrd="0" destOrd="0" presId="urn:microsoft.com/office/officeart/2005/8/layout/radial5"/>
    <dgm:cxn modelId="{ECC01D5E-F99E-4919-B361-78DB4770DD84}" type="presOf" srcId="{FEFA0BEB-DF55-4478-9FD7-5BB7C75632C7}" destId="{9D46BC2D-1329-4C5D-8818-ADCA77D6327B}" srcOrd="0" destOrd="0" presId="urn:microsoft.com/office/officeart/2005/8/layout/radial5"/>
    <dgm:cxn modelId="{93CA7170-AD6E-415C-B56F-FD783D28242D}" srcId="{3A58D442-6810-4511-A307-E7C8496A540D}" destId="{E5B64529-323A-4B31-A690-9DB478BE7CE6}" srcOrd="1" destOrd="0" parTransId="{9183CDA1-FF38-4C4C-902F-46F32A473AAE}" sibTransId="{771B1A6E-345D-46FE-B738-0C4073A48FFB}"/>
    <dgm:cxn modelId="{A9E98FB6-2BD6-411C-9320-D3D880A64B43}" type="presOf" srcId="{7917FCC2-4054-4B7E-A1D5-89234CCA5321}" destId="{2EDBFF14-9FCD-4544-867D-37EAB0AF9CE6}" srcOrd="0" destOrd="0" presId="urn:microsoft.com/office/officeart/2005/8/layout/radial5"/>
    <dgm:cxn modelId="{7481E228-07FF-40FB-9539-D22D72120E7D}" srcId="{3A58D442-6810-4511-A307-E7C8496A540D}" destId="{10641FBE-BF10-4E0A-91BA-65B8340B3C42}" srcOrd="3" destOrd="0" parTransId="{7620E238-28E2-45E0-B931-4B21BB069E0B}" sibTransId="{2A8E07F1-1211-45CC-A2B9-587D41F901E0}"/>
    <dgm:cxn modelId="{19F3D3A2-9795-479C-A8C1-CE8578026836}" srcId="{97DB3397-8A4E-4ECB-B4EA-A842F086EB9C}" destId="{3A58D442-6810-4511-A307-E7C8496A540D}" srcOrd="0" destOrd="0" parTransId="{5E55411A-2F25-4A17-99E4-AF09320AC614}" sibTransId="{3979F1EB-182C-4758-B580-46178F69A227}"/>
    <dgm:cxn modelId="{43B31D04-B79A-4DD2-BA0B-7821D9350C55}" type="presOf" srcId="{9183CDA1-FF38-4C4C-902F-46F32A473AAE}" destId="{913CD11F-DE14-42B1-99E7-976E0271FD7E}" srcOrd="1" destOrd="0" presId="urn:microsoft.com/office/officeart/2005/8/layout/radial5"/>
    <dgm:cxn modelId="{6BEFE481-EB71-4A36-A3EC-E2229DF279BD}" type="presParOf" srcId="{271745D8-9D58-4B82-A2AA-9E716E589777}" destId="{7840EBDD-AC92-440F-8634-8F2B34034F12}" srcOrd="0" destOrd="0" presId="urn:microsoft.com/office/officeart/2005/8/layout/radial5"/>
    <dgm:cxn modelId="{4AAE263B-1FA7-46BC-B858-B4468CCCEFBB}" type="presParOf" srcId="{271745D8-9D58-4B82-A2AA-9E716E589777}" destId="{96BAA6EB-C472-41BA-974D-C54F92DD8E93}" srcOrd="1" destOrd="0" presId="urn:microsoft.com/office/officeart/2005/8/layout/radial5"/>
    <dgm:cxn modelId="{17766DC2-3A82-4E2F-9175-1994E8A78584}" type="presParOf" srcId="{96BAA6EB-C472-41BA-974D-C54F92DD8E93}" destId="{B968B4C6-6590-4312-9590-8B9C2664FF97}" srcOrd="0" destOrd="0" presId="urn:microsoft.com/office/officeart/2005/8/layout/radial5"/>
    <dgm:cxn modelId="{F28C9E12-37CE-4254-8FA0-C787FADE891C}" type="presParOf" srcId="{271745D8-9D58-4B82-A2AA-9E716E589777}" destId="{2EDBFF14-9FCD-4544-867D-37EAB0AF9CE6}" srcOrd="2" destOrd="0" presId="urn:microsoft.com/office/officeart/2005/8/layout/radial5"/>
    <dgm:cxn modelId="{DFF7F5E6-3396-4C19-B12D-290521FA380B}" type="presParOf" srcId="{271745D8-9D58-4B82-A2AA-9E716E589777}" destId="{8F39EC98-024A-4217-A2C5-99DFA3C143C3}" srcOrd="3" destOrd="0" presId="urn:microsoft.com/office/officeart/2005/8/layout/radial5"/>
    <dgm:cxn modelId="{E733D202-7D51-4BC5-ACA8-881DD5B00960}" type="presParOf" srcId="{8F39EC98-024A-4217-A2C5-99DFA3C143C3}" destId="{913CD11F-DE14-42B1-99E7-976E0271FD7E}" srcOrd="0" destOrd="0" presId="urn:microsoft.com/office/officeart/2005/8/layout/radial5"/>
    <dgm:cxn modelId="{701C3CAA-E061-4D1D-B58E-C7A7E83D42E6}" type="presParOf" srcId="{271745D8-9D58-4B82-A2AA-9E716E589777}" destId="{E88C134A-F5A9-4D50-931E-A921AE17BA14}" srcOrd="4" destOrd="0" presId="urn:microsoft.com/office/officeart/2005/8/layout/radial5"/>
    <dgm:cxn modelId="{292B8DB3-1010-45C3-9855-21F361FAB142}" type="presParOf" srcId="{271745D8-9D58-4B82-A2AA-9E716E589777}" destId="{6C3C3655-4187-4C41-B273-7579A20FA203}" srcOrd="5" destOrd="0" presId="urn:microsoft.com/office/officeart/2005/8/layout/radial5"/>
    <dgm:cxn modelId="{E559FB69-76D3-41D6-B8BD-E14295EE1FBF}" type="presParOf" srcId="{6C3C3655-4187-4C41-B273-7579A20FA203}" destId="{10047C03-75E8-4CAA-B676-9530A9910E69}" srcOrd="0" destOrd="0" presId="urn:microsoft.com/office/officeart/2005/8/layout/radial5"/>
    <dgm:cxn modelId="{7194692F-918E-44A3-83B2-32966834A520}" type="presParOf" srcId="{271745D8-9D58-4B82-A2AA-9E716E589777}" destId="{9D46BC2D-1329-4C5D-8818-ADCA77D6327B}" srcOrd="6" destOrd="0" presId="urn:microsoft.com/office/officeart/2005/8/layout/radial5"/>
    <dgm:cxn modelId="{759CB2CF-2A39-4357-AAAD-383BF5926220}" type="presParOf" srcId="{271745D8-9D58-4B82-A2AA-9E716E589777}" destId="{7A4A1A72-FAD7-4C17-B516-407691D27CD3}" srcOrd="7" destOrd="0" presId="urn:microsoft.com/office/officeart/2005/8/layout/radial5"/>
    <dgm:cxn modelId="{F382E743-2920-4FBF-8F8C-D46EDAD3054C}" type="presParOf" srcId="{7A4A1A72-FAD7-4C17-B516-407691D27CD3}" destId="{DBADF9BB-8FD3-4D8E-AB4F-67F37299E214}" srcOrd="0" destOrd="0" presId="urn:microsoft.com/office/officeart/2005/8/layout/radial5"/>
    <dgm:cxn modelId="{CE467E75-C78E-4219-B605-6EBCEFBA2EE0}" type="presParOf" srcId="{271745D8-9D58-4B82-A2AA-9E716E589777}" destId="{0A5A45B1-5350-4701-8EB2-B329AB0029C7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4FA290-3EBF-4B62-B487-FD505C053D32}" type="doc">
      <dgm:prSet loTypeId="urn:microsoft.com/office/officeart/2005/8/layout/gear1" loCatId="cycle" qsTypeId="urn:microsoft.com/office/officeart/2005/8/quickstyle/3d1" qsCatId="3D" csTypeId="urn:microsoft.com/office/officeart/2005/8/colors/colorful1" csCatId="colorful" phldr="1"/>
      <dgm:spPr/>
    </dgm:pt>
    <dgm:pt modelId="{77488D92-2A84-4D52-8620-FC7BDC9F5811}">
      <dgm:prSet phldrT="[Text]"/>
      <dgm:spPr/>
      <dgm:t>
        <a:bodyPr/>
        <a:lstStyle/>
        <a:p>
          <a:r>
            <a:rPr lang="en-US" dirty="0" smtClean="0"/>
            <a:t>Insight</a:t>
          </a:r>
          <a:endParaRPr lang="en-US" dirty="0"/>
        </a:p>
      </dgm:t>
    </dgm:pt>
    <dgm:pt modelId="{5AFBC58D-8A31-4677-A2C5-8E77E2723E40}" type="parTrans" cxnId="{FA07D9BC-E6AE-437C-A603-11DE145B4B8C}">
      <dgm:prSet/>
      <dgm:spPr/>
      <dgm:t>
        <a:bodyPr/>
        <a:lstStyle/>
        <a:p>
          <a:endParaRPr lang="en-US"/>
        </a:p>
      </dgm:t>
    </dgm:pt>
    <dgm:pt modelId="{C2794CD3-577D-4460-AFF5-1510895D8274}" type="sibTrans" cxnId="{FA07D9BC-E6AE-437C-A603-11DE145B4B8C}">
      <dgm:prSet/>
      <dgm:spPr/>
      <dgm:t>
        <a:bodyPr/>
        <a:lstStyle/>
        <a:p>
          <a:endParaRPr lang="en-US"/>
        </a:p>
      </dgm:t>
    </dgm:pt>
    <dgm:pt modelId="{B1C23621-6EAC-42DC-91A0-8AF72C6A9555}">
      <dgm:prSet phldrT="[Text]"/>
      <dgm:spPr/>
      <dgm:t>
        <a:bodyPr/>
        <a:lstStyle/>
        <a:p>
          <a:r>
            <a:rPr lang="en-US" dirty="0" smtClean="0"/>
            <a:t>Enrich</a:t>
          </a:r>
          <a:endParaRPr lang="en-US" dirty="0"/>
        </a:p>
      </dgm:t>
    </dgm:pt>
    <dgm:pt modelId="{2DF97FFC-C81D-4B88-B8C6-B703C1B758DE}" type="parTrans" cxnId="{ABC67C3A-C0CD-4B31-95BA-539E2492BCFE}">
      <dgm:prSet/>
      <dgm:spPr/>
      <dgm:t>
        <a:bodyPr/>
        <a:lstStyle/>
        <a:p>
          <a:endParaRPr lang="en-US"/>
        </a:p>
      </dgm:t>
    </dgm:pt>
    <dgm:pt modelId="{0C3CDEF0-6B0B-4183-A81E-D60AE6063B7F}" type="sibTrans" cxnId="{ABC67C3A-C0CD-4B31-95BA-539E2492BCFE}">
      <dgm:prSet/>
      <dgm:spPr/>
      <dgm:t>
        <a:bodyPr/>
        <a:lstStyle/>
        <a:p>
          <a:endParaRPr lang="en-US"/>
        </a:p>
      </dgm:t>
    </dgm:pt>
    <dgm:pt modelId="{288EBB29-5F16-48F9-97D5-CB67D62A5ED2}">
      <dgm:prSet phldrT="[Text]"/>
      <dgm:spPr/>
      <dgm:t>
        <a:bodyPr/>
        <a:lstStyle/>
        <a:p>
          <a:r>
            <a:rPr lang="en-US" dirty="0" smtClean="0"/>
            <a:t>Manage</a:t>
          </a:r>
          <a:endParaRPr lang="en-US" dirty="0"/>
        </a:p>
      </dgm:t>
    </dgm:pt>
    <dgm:pt modelId="{F43EB9B1-0131-42F6-9E14-D574308A1D3A}" type="parTrans" cxnId="{9E96D1DE-1319-4609-91E8-4289F25855D7}">
      <dgm:prSet/>
      <dgm:spPr/>
      <dgm:t>
        <a:bodyPr/>
        <a:lstStyle/>
        <a:p>
          <a:endParaRPr lang="en-US"/>
        </a:p>
      </dgm:t>
    </dgm:pt>
    <dgm:pt modelId="{D35BB00F-E925-47D1-96B0-68D6C1D6811E}" type="sibTrans" cxnId="{9E96D1DE-1319-4609-91E8-4289F25855D7}">
      <dgm:prSet/>
      <dgm:spPr/>
      <dgm:t>
        <a:bodyPr/>
        <a:lstStyle/>
        <a:p>
          <a:endParaRPr lang="en-US"/>
        </a:p>
      </dgm:t>
    </dgm:pt>
    <dgm:pt modelId="{F70327C0-B129-46BC-83F3-3559C2EA0CDA}" type="pres">
      <dgm:prSet presAssocID="{534FA290-3EBF-4B62-B487-FD505C053D3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F1DBA60-47CA-44AB-B791-805894D7EBDB}" type="pres">
      <dgm:prSet presAssocID="{77488D92-2A84-4D52-8620-FC7BDC9F5811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D4A03-3E13-4602-B637-A7A2BB5BD0A0}" type="pres">
      <dgm:prSet presAssocID="{77488D92-2A84-4D52-8620-FC7BDC9F5811}" presName="gear1srcNode" presStyleLbl="node1" presStyleIdx="0" presStyleCnt="3"/>
      <dgm:spPr/>
      <dgm:t>
        <a:bodyPr/>
        <a:lstStyle/>
        <a:p>
          <a:endParaRPr lang="en-US"/>
        </a:p>
      </dgm:t>
    </dgm:pt>
    <dgm:pt modelId="{5B51F41E-A218-402A-B8BA-B0D8DFAFE2A7}" type="pres">
      <dgm:prSet presAssocID="{77488D92-2A84-4D52-8620-FC7BDC9F5811}" presName="gear1dstNode" presStyleLbl="node1" presStyleIdx="0" presStyleCnt="3"/>
      <dgm:spPr/>
      <dgm:t>
        <a:bodyPr/>
        <a:lstStyle/>
        <a:p>
          <a:endParaRPr lang="en-US"/>
        </a:p>
      </dgm:t>
    </dgm:pt>
    <dgm:pt modelId="{930EB66C-FC97-46E9-B093-4735394BB535}" type="pres">
      <dgm:prSet presAssocID="{B1C23621-6EAC-42DC-91A0-8AF72C6A9555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A8BFFB-CD7C-4EE0-A56E-47F844FEC84D}" type="pres">
      <dgm:prSet presAssocID="{B1C23621-6EAC-42DC-91A0-8AF72C6A9555}" presName="gear2srcNode" presStyleLbl="node1" presStyleIdx="1" presStyleCnt="3"/>
      <dgm:spPr/>
      <dgm:t>
        <a:bodyPr/>
        <a:lstStyle/>
        <a:p>
          <a:endParaRPr lang="en-US"/>
        </a:p>
      </dgm:t>
    </dgm:pt>
    <dgm:pt modelId="{565166A6-7AC0-4308-BE17-50A046C2EDCD}" type="pres">
      <dgm:prSet presAssocID="{B1C23621-6EAC-42DC-91A0-8AF72C6A9555}" presName="gear2dstNode" presStyleLbl="node1" presStyleIdx="1" presStyleCnt="3"/>
      <dgm:spPr/>
      <dgm:t>
        <a:bodyPr/>
        <a:lstStyle/>
        <a:p>
          <a:endParaRPr lang="en-US"/>
        </a:p>
      </dgm:t>
    </dgm:pt>
    <dgm:pt modelId="{9BD3E8E0-CFA8-4C67-9B07-D4502EFA8FD4}" type="pres">
      <dgm:prSet presAssocID="{288EBB29-5F16-48F9-97D5-CB67D62A5ED2}" presName="gear3" presStyleLbl="node1" presStyleIdx="2" presStyleCnt="3"/>
      <dgm:spPr/>
      <dgm:t>
        <a:bodyPr/>
        <a:lstStyle/>
        <a:p>
          <a:endParaRPr lang="en-US"/>
        </a:p>
      </dgm:t>
    </dgm:pt>
    <dgm:pt modelId="{02257C46-EEEA-427D-88F8-687302BBDB64}" type="pres">
      <dgm:prSet presAssocID="{288EBB29-5F16-48F9-97D5-CB67D62A5ED2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9B0AF1-DC67-4CE6-A725-45197B400FD0}" type="pres">
      <dgm:prSet presAssocID="{288EBB29-5F16-48F9-97D5-CB67D62A5ED2}" presName="gear3srcNode" presStyleLbl="node1" presStyleIdx="2" presStyleCnt="3"/>
      <dgm:spPr/>
      <dgm:t>
        <a:bodyPr/>
        <a:lstStyle/>
        <a:p>
          <a:endParaRPr lang="en-US"/>
        </a:p>
      </dgm:t>
    </dgm:pt>
    <dgm:pt modelId="{B18FD3D8-5D22-4F9E-ADBA-AE679B0BE8EF}" type="pres">
      <dgm:prSet presAssocID="{288EBB29-5F16-48F9-97D5-CB67D62A5ED2}" presName="gear3dstNode" presStyleLbl="node1" presStyleIdx="2" presStyleCnt="3"/>
      <dgm:spPr/>
      <dgm:t>
        <a:bodyPr/>
        <a:lstStyle/>
        <a:p>
          <a:endParaRPr lang="en-US"/>
        </a:p>
      </dgm:t>
    </dgm:pt>
    <dgm:pt modelId="{C3A1824A-43D0-40C5-9CD7-4533F2D55696}" type="pres">
      <dgm:prSet presAssocID="{C2794CD3-577D-4460-AFF5-1510895D8274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A74609F3-84FB-440F-8413-FA10DCC2838B}" type="pres">
      <dgm:prSet presAssocID="{0C3CDEF0-6B0B-4183-A81E-D60AE6063B7F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7DCA6F77-3DC2-4FFE-B563-7EA5C54016B7}" type="pres">
      <dgm:prSet presAssocID="{D35BB00F-E925-47D1-96B0-68D6C1D6811E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9E96D1DE-1319-4609-91E8-4289F25855D7}" srcId="{534FA290-3EBF-4B62-B487-FD505C053D32}" destId="{288EBB29-5F16-48F9-97D5-CB67D62A5ED2}" srcOrd="2" destOrd="0" parTransId="{F43EB9B1-0131-42F6-9E14-D574308A1D3A}" sibTransId="{D35BB00F-E925-47D1-96B0-68D6C1D6811E}"/>
    <dgm:cxn modelId="{ABC67C3A-C0CD-4B31-95BA-539E2492BCFE}" srcId="{534FA290-3EBF-4B62-B487-FD505C053D32}" destId="{B1C23621-6EAC-42DC-91A0-8AF72C6A9555}" srcOrd="1" destOrd="0" parTransId="{2DF97FFC-C81D-4B88-B8C6-B703C1B758DE}" sibTransId="{0C3CDEF0-6B0B-4183-A81E-D60AE6063B7F}"/>
    <dgm:cxn modelId="{5CBE80C6-B408-4917-9536-8D73EE8E57B4}" type="presOf" srcId="{B1C23621-6EAC-42DC-91A0-8AF72C6A9555}" destId="{565166A6-7AC0-4308-BE17-50A046C2EDCD}" srcOrd="2" destOrd="0" presId="urn:microsoft.com/office/officeart/2005/8/layout/gear1"/>
    <dgm:cxn modelId="{8B6816E9-67FA-4726-8531-A5174A5DCE62}" type="presOf" srcId="{534FA290-3EBF-4B62-B487-FD505C053D32}" destId="{F70327C0-B129-46BC-83F3-3559C2EA0CDA}" srcOrd="0" destOrd="0" presId="urn:microsoft.com/office/officeart/2005/8/layout/gear1"/>
    <dgm:cxn modelId="{9F4413E7-4E2E-4831-AA1D-BB468E575ACD}" type="presOf" srcId="{77488D92-2A84-4D52-8620-FC7BDC9F5811}" destId="{E2CD4A03-3E13-4602-B637-A7A2BB5BD0A0}" srcOrd="1" destOrd="0" presId="urn:microsoft.com/office/officeart/2005/8/layout/gear1"/>
    <dgm:cxn modelId="{C4A9AB54-2711-4A51-9D5F-B8765EC3F9BA}" type="presOf" srcId="{288EBB29-5F16-48F9-97D5-CB67D62A5ED2}" destId="{959B0AF1-DC67-4CE6-A725-45197B400FD0}" srcOrd="2" destOrd="0" presId="urn:microsoft.com/office/officeart/2005/8/layout/gear1"/>
    <dgm:cxn modelId="{0725AE8F-ACDD-43EE-B3F6-632B5BAE786C}" type="presOf" srcId="{0C3CDEF0-6B0B-4183-A81E-D60AE6063B7F}" destId="{A74609F3-84FB-440F-8413-FA10DCC2838B}" srcOrd="0" destOrd="0" presId="urn:microsoft.com/office/officeart/2005/8/layout/gear1"/>
    <dgm:cxn modelId="{F7487CBE-95CA-434D-8CCA-53293F6DEA09}" type="presOf" srcId="{288EBB29-5F16-48F9-97D5-CB67D62A5ED2}" destId="{9BD3E8E0-CFA8-4C67-9B07-D4502EFA8FD4}" srcOrd="0" destOrd="0" presId="urn:microsoft.com/office/officeart/2005/8/layout/gear1"/>
    <dgm:cxn modelId="{FA07D9BC-E6AE-437C-A603-11DE145B4B8C}" srcId="{534FA290-3EBF-4B62-B487-FD505C053D32}" destId="{77488D92-2A84-4D52-8620-FC7BDC9F5811}" srcOrd="0" destOrd="0" parTransId="{5AFBC58D-8A31-4677-A2C5-8E77E2723E40}" sibTransId="{C2794CD3-577D-4460-AFF5-1510895D8274}"/>
    <dgm:cxn modelId="{64117B36-B8FD-4EF9-AF1B-224DAF449017}" type="presOf" srcId="{B1C23621-6EAC-42DC-91A0-8AF72C6A9555}" destId="{71A8BFFB-CD7C-4EE0-A56E-47F844FEC84D}" srcOrd="1" destOrd="0" presId="urn:microsoft.com/office/officeart/2005/8/layout/gear1"/>
    <dgm:cxn modelId="{DD1237EE-1233-45AF-B0FC-6F878622FDC8}" type="presOf" srcId="{77488D92-2A84-4D52-8620-FC7BDC9F5811}" destId="{5B51F41E-A218-402A-B8BA-B0D8DFAFE2A7}" srcOrd="2" destOrd="0" presId="urn:microsoft.com/office/officeart/2005/8/layout/gear1"/>
    <dgm:cxn modelId="{C374C284-CEF2-41ED-9FDD-B4A8C4A95040}" type="presOf" srcId="{288EBB29-5F16-48F9-97D5-CB67D62A5ED2}" destId="{02257C46-EEEA-427D-88F8-687302BBDB64}" srcOrd="1" destOrd="0" presId="urn:microsoft.com/office/officeart/2005/8/layout/gear1"/>
    <dgm:cxn modelId="{4D2EBCEF-9BCD-4D00-9C41-ADBD3D6688B9}" type="presOf" srcId="{77488D92-2A84-4D52-8620-FC7BDC9F5811}" destId="{3F1DBA60-47CA-44AB-B791-805894D7EBDB}" srcOrd="0" destOrd="0" presId="urn:microsoft.com/office/officeart/2005/8/layout/gear1"/>
    <dgm:cxn modelId="{D2A1E2E7-F9AC-400B-B700-D70C75C3CA46}" type="presOf" srcId="{D35BB00F-E925-47D1-96B0-68D6C1D6811E}" destId="{7DCA6F77-3DC2-4FFE-B563-7EA5C54016B7}" srcOrd="0" destOrd="0" presId="urn:microsoft.com/office/officeart/2005/8/layout/gear1"/>
    <dgm:cxn modelId="{85A90834-7E9E-41A5-8AEA-73FBEB24C334}" type="presOf" srcId="{288EBB29-5F16-48F9-97D5-CB67D62A5ED2}" destId="{B18FD3D8-5D22-4F9E-ADBA-AE679B0BE8EF}" srcOrd="3" destOrd="0" presId="urn:microsoft.com/office/officeart/2005/8/layout/gear1"/>
    <dgm:cxn modelId="{0C26FA5E-0896-4FC5-9F76-C28B7D63877E}" type="presOf" srcId="{B1C23621-6EAC-42DC-91A0-8AF72C6A9555}" destId="{930EB66C-FC97-46E9-B093-4735394BB535}" srcOrd="0" destOrd="0" presId="urn:microsoft.com/office/officeart/2005/8/layout/gear1"/>
    <dgm:cxn modelId="{A9DB7A73-6FBD-4DDB-AF55-26C01DE19D04}" type="presOf" srcId="{C2794CD3-577D-4460-AFF5-1510895D8274}" destId="{C3A1824A-43D0-40C5-9CD7-4533F2D55696}" srcOrd="0" destOrd="0" presId="urn:microsoft.com/office/officeart/2005/8/layout/gear1"/>
    <dgm:cxn modelId="{FA22B22D-5399-40E4-AFB8-BC80B761F91F}" type="presParOf" srcId="{F70327C0-B129-46BC-83F3-3559C2EA0CDA}" destId="{3F1DBA60-47CA-44AB-B791-805894D7EBDB}" srcOrd="0" destOrd="0" presId="urn:microsoft.com/office/officeart/2005/8/layout/gear1"/>
    <dgm:cxn modelId="{F076A414-12BB-4781-BE25-F1C3A276A379}" type="presParOf" srcId="{F70327C0-B129-46BC-83F3-3559C2EA0CDA}" destId="{E2CD4A03-3E13-4602-B637-A7A2BB5BD0A0}" srcOrd="1" destOrd="0" presId="urn:microsoft.com/office/officeart/2005/8/layout/gear1"/>
    <dgm:cxn modelId="{CD943268-68BD-4A34-B4DD-9CD545BF27B8}" type="presParOf" srcId="{F70327C0-B129-46BC-83F3-3559C2EA0CDA}" destId="{5B51F41E-A218-402A-B8BA-B0D8DFAFE2A7}" srcOrd="2" destOrd="0" presId="urn:microsoft.com/office/officeart/2005/8/layout/gear1"/>
    <dgm:cxn modelId="{62F9B14F-1660-444A-B12A-51AE2F190C0A}" type="presParOf" srcId="{F70327C0-B129-46BC-83F3-3559C2EA0CDA}" destId="{930EB66C-FC97-46E9-B093-4735394BB535}" srcOrd="3" destOrd="0" presId="urn:microsoft.com/office/officeart/2005/8/layout/gear1"/>
    <dgm:cxn modelId="{701B5919-1C96-4089-AD8A-C0211A5FF1F6}" type="presParOf" srcId="{F70327C0-B129-46BC-83F3-3559C2EA0CDA}" destId="{71A8BFFB-CD7C-4EE0-A56E-47F844FEC84D}" srcOrd="4" destOrd="0" presId="urn:microsoft.com/office/officeart/2005/8/layout/gear1"/>
    <dgm:cxn modelId="{15AD68A3-9F8D-45ED-AEE8-C81DCBA072FB}" type="presParOf" srcId="{F70327C0-B129-46BC-83F3-3559C2EA0CDA}" destId="{565166A6-7AC0-4308-BE17-50A046C2EDCD}" srcOrd="5" destOrd="0" presId="urn:microsoft.com/office/officeart/2005/8/layout/gear1"/>
    <dgm:cxn modelId="{5CB50164-618D-4B18-8269-2240F1764FC4}" type="presParOf" srcId="{F70327C0-B129-46BC-83F3-3559C2EA0CDA}" destId="{9BD3E8E0-CFA8-4C67-9B07-D4502EFA8FD4}" srcOrd="6" destOrd="0" presId="urn:microsoft.com/office/officeart/2005/8/layout/gear1"/>
    <dgm:cxn modelId="{28C4D397-B002-405E-8893-345D6E6F197D}" type="presParOf" srcId="{F70327C0-B129-46BC-83F3-3559C2EA0CDA}" destId="{02257C46-EEEA-427D-88F8-687302BBDB64}" srcOrd="7" destOrd="0" presId="urn:microsoft.com/office/officeart/2005/8/layout/gear1"/>
    <dgm:cxn modelId="{6A451F88-1A6F-438B-B725-EC093FB59FD6}" type="presParOf" srcId="{F70327C0-B129-46BC-83F3-3559C2EA0CDA}" destId="{959B0AF1-DC67-4CE6-A725-45197B400FD0}" srcOrd="8" destOrd="0" presId="urn:microsoft.com/office/officeart/2005/8/layout/gear1"/>
    <dgm:cxn modelId="{04EF8B74-F927-4874-B7E3-858894099B6E}" type="presParOf" srcId="{F70327C0-B129-46BC-83F3-3559C2EA0CDA}" destId="{B18FD3D8-5D22-4F9E-ADBA-AE679B0BE8EF}" srcOrd="9" destOrd="0" presId="urn:microsoft.com/office/officeart/2005/8/layout/gear1"/>
    <dgm:cxn modelId="{6AC22F7C-73C3-49B7-9871-BBAB06548A58}" type="presParOf" srcId="{F70327C0-B129-46BC-83F3-3559C2EA0CDA}" destId="{C3A1824A-43D0-40C5-9CD7-4533F2D55696}" srcOrd="10" destOrd="0" presId="urn:microsoft.com/office/officeart/2005/8/layout/gear1"/>
    <dgm:cxn modelId="{1648C473-1A03-413E-B113-A7B4DE75D21F}" type="presParOf" srcId="{F70327C0-B129-46BC-83F3-3559C2EA0CDA}" destId="{A74609F3-84FB-440F-8413-FA10DCC2838B}" srcOrd="11" destOrd="0" presId="urn:microsoft.com/office/officeart/2005/8/layout/gear1"/>
    <dgm:cxn modelId="{D0AD3ECD-171E-4C09-8043-0F85724FC4B1}" type="presParOf" srcId="{F70327C0-B129-46BC-83F3-3559C2EA0CDA}" destId="{7DCA6F77-3DC2-4FFE-B563-7EA5C54016B7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0EBDD-AC92-440F-8634-8F2B34034F12}">
      <dsp:nvSpPr>
        <dsp:cNvPr id="0" name=""/>
        <dsp:cNvSpPr/>
      </dsp:nvSpPr>
      <dsp:spPr>
        <a:xfrm>
          <a:off x="3047999" y="1909353"/>
          <a:ext cx="2192146" cy="13628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Big data</a:t>
          </a:r>
          <a:endParaRPr lang="en-US" sz="4000" kern="1200" dirty="0"/>
        </a:p>
      </dsp:txBody>
      <dsp:txXfrm>
        <a:off x="3369031" y="2108944"/>
        <a:ext cx="1550082" cy="963711"/>
      </dsp:txXfrm>
    </dsp:sp>
    <dsp:sp modelId="{96BAA6EB-C472-41BA-974D-C54F92DD8E93}">
      <dsp:nvSpPr>
        <dsp:cNvPr id="0" name=""/>
        <dsp:cNvSpPr/>
      </dsp:nvSpPr>
      <dsp:spPr>
        <a:xfrm rot="15821730">
          <a:off x="3877328" y="1320923"/>
          <a:ext cx="324406" cy="6472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 rot="10800000">
        <a:off x="3931333" y="1498745"/>
        <a:ext cx="227084" cy="388367"/>
      </dsp:txXfrm>
    </dsp:sp>
    <dsp:sp modelId="{2EDBFF14-9FCD-4544-867D-37EAB0AF9CE6}">
      <dsp:nvSpPr>
        <dsp:cNvPr id="0" name=""/>
        <dsp:cNvSpPr/>
      </dsp:nvSpPr>
      <dsp:spPr>
        <a:xfrm>
          <a:off x="2666998" y="0"/>
          <a:ext cx="2532256" cy="13628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Volume</a:t>
          </a:r>
          <a:endParaRPr lang="en-US" sz="2800" kern="1200" dirty="0"/>
        </a:p>
      </dsp:txBody>
      <dsp:txXfrm>
        <a:off x="3037838" y="199591"/>
        <a:ext cx="1790576" cy="963711"/>
      </dsp:txXfrm>
    </dsp:sp>
    <dsp:sp modelId="{8F39EC98-024A-4217-A2C5-99DFA3C143C3}">
      <dsp:nvSpPr>
        <dsp:cNvPr id="0" name=""/>
        <dsp:cNvSpPr/>
      </dsp:nvSpPr>
      <dsp:spPr>
        <a:xfrm rot="81202">
          <a:off x="5387428" y="2392699"/>
          <a:ext cx="356941" cy="463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5387443" y="2484111"/>
        <a:ext cx="249859" cy="278029"/>
      </dsp:txXfrm>
    </dsp:sp>
    <dsp:sp modelId="{E88C134A-F5A9-4D50-931E-A921AE17BA14}">
      <dsp:nvSpPr>
        <dsp:cNvPr id="0" name=""/>
        <dsp:cNvSpPr/>
      </dsp:nvSpPr>
      <dsp:spPr>
        <a:xfrm>
          <a:off x="5911401" y="1981191"/>
          <a:ext cx="2546798" cy="13628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Variety</a:t>
          </a:r>
          <a:endParaRPr lang="en-US" sz="2800" kern="1200" dirty="0"/>
        </a:p>
      </dsp:txBody>
      <dsp:txXfrm>
        <a:off x="6284371" y="2180782"/>
        <a:ext cx="1800858" cy="963711"/>
      </dsp:txXfrm>
    </dsp:sp>
    <dsp:sp modelId="{6C3C3655-4187-4C41-B273-7579A20FA203}">
      <dsp:nvSpPr>
        <dsp:cNvPr id="0" name=""/>
        <dsp:cNvSpPr/>
      </dsp:nvSpPr>
      <dsp:spPr>
        <a:xfrm rot="5400000">
          <a:off x="4000001" y="3304231"/>
          <a:ext cx="288141" cy="463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4043222" y="3353687"/>
        <a:ext cx="201699" cy="278029"/>
      </dsp:txXfrm>
    </dsp:sp>
    <dsp:sp modelId="{9D46BC2D-1329-4C5D-8818-ADCA77D6327B}">
      <dsp:nvSpPr>
        <dsp:cNvPr id="0" name=""/>
        <dsp:cNvSpPr/>
      </dsp:nvSpPr>
      <dsp:spPr>
        <a:xfrm>
          <a:off x="2649346" y="3815910"/>
          <a:ext cx="2989452" cy="13628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Velocity</a:t>
          </a:r>
          <a:endParaRPr lang="en-US" sz="2800" kern="1200" dirty="0"/>
        </a:p>
      </dsp:txBody>
      <dsp:txXfrm>
        <a:off x="3087141" y="4015501"/>
        <a:ext cx="2113862" cy="963711"/>
      </dsp:txXfrm>
    </dsp:sp>
    <dsp:sp modelId="{7A4A1A72-FAD7-4C17-B516-407691D27CD3}">
      <dsp:nvSpPr>
        <dsp:cNvPr id="0" name=""/>
        <dsp:cNvSpPr/>
      </dsp:nvSpPr>
      <dsp:spPr>
        <a:xfrm rot="10804914">
          <a:off x="2417015" y="2356958"/>
          <a:ext cx="445897" cy="463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 rot="10800000">
        <a:off x="2550784" y="2449731"/>
        <a:ext cx="312128" cy="278029"/>
      </dsp:txXfrm>
    </dsp:sp>
    <dsp:sp modelId="{0A5A45B1-5350-4701-8EB2-B329AB0029C7}">
      <dsp:nvSpPr>
        <dsp:cNvPr id="0" name=""/>
        <dsp:cNvSpPr/>
      </dsp:nvSpPr>
      <dsp:spPr>
        <a:xfrm>
          <a:off x="1" y="1905006"/>
          <a:ext cx="2206688" cy="13628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Veracity</a:t>
          </a:r>
          <a:endParaRPr lang="en-US" sz="2800" kern="1200" dirty="0"/>
        </a:p>
      </dsp:txBody>
      <dsp:txXfrm>
        <a:off x="323163" y="2104597"/>
        <a:ext cx="1560364" cy="9637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DBA60-47CA-44AB-B791-805894D7EBDB}">
      <dsp:nvSpPr>
        <dsp:cNvPr id="0" name=""/>
        <dsp:cNvSpPr/>
      </dsp:nvSpPr>
      <dsp:spPr>
        <a:xfrm>
          <a:off x="4137660" y="2194560"/>
          <a:ext cx="2682240" cy="2682240"/>
        </a:xfrm>
        <a:prstGeom prst="gear9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Insight</a:t>
          </a:r>
          <a:endParaRPr lang="en-US" sz="2200" kern="1200" dirty="0"/>
        </a:p>
      </dsp:txBody>
      <dsp:txXfrm>
        <a:off x="4676910" y="2822862"/>
        <a:ext cx="1603740" cy="1378727"/>
      </dsp:txXfrm>
    </dsp:sp>
    <dsp:sp modelId="{930EB66C-FC97-46E9-B093-4735394BB535}">
      <dsp:nvSpPr>
        <dsp:cNvPr id="0" name=""/>
        <dsp:cNvSpPr/>
      </dsp:nvSpPr>
      <dsp:spPr>
        <a:xfrm>
          <a:off x="2577084" y="1560576"/>
          <a:ext cx="1950720" cy="1950720"/>
        </a:xfrm>
        <a:prstGeom prst="gear6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Enrich</a:t>
          </a:r>
          <a:endParaRPr lang="en-US" sz="2200" kern="1200" dirty="0"/>
        </a:p>
      </dsp:txBody>
      <dsp:txXfrm>
        <a:off x="3068184" y="2054644"/>
        <a:ext cx="968520" cy="962584"/>
      </dsp:txXfrm>
    </dsp:sp>
    <dsp:sp modelId="{9BD3E8E0-CFA8-4C67-9B07-D4502EFA8FD4}">
      <dsp:nvSpPr>
        <dsp:cNvPr id="0" name=""/>
        <dsp:cNvSpPr/>
      </dsp:nvSpPr>
      <dsp:spPr>
        <a:xfrm rot="20700000">
          <a:off x="3669686" y="214778"/>
          <a:ext cx="1911307" cy="1911307"/>
        </a:xfrm>
        <a:prstGeom prst="gear6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Manage</a:t>
          </a:r>
          <a:endParaRPr lang="en-US" sz="2200" kern="1200" dirty="0"/>
        </a:p>
      </dsp:txBody>
      <dsp:txXfrm rot="-20700000">
        <a:off x="4088892" y="633984"/>
        <a:ext cx="1072896" cy="1072896"/>
      </dsp:txXfrm>
    </dsp:sp>
    <dsp:sp modelId="{C3A1824A-43D0-40C5-9CD7-4533F2D55696}">
      <dsp:nvSpPr>
        <dsp:cNvPr id="0" name=""/>
        <dsp:cNvSpPr/>
      </dsp:nvSpPr>
      <dsp:spPr>
        <a:xfrm>
          <a:off x="3938977" y="1785499"/>
          <a:ext cx="3433267" cy="3433267"/>
        </a:xfrm>
        <a:prstGeom prst="circularArrow">
          <a:avLst>
            <a:gd name="adj1" fmla="val 4687"/>
            <a:gd name="adj2" fmla="val 299029"/>
            <a:gd name="adj3" fmla="val 2530361"/>
            <a:gd name="adj4" fmla="val 15831030"/>
            <a:gd name="adj5" fmla="val 5469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4609F3-84FB-440F-8413-FA10DCC2838B}">
      <dsp:nvSpPr>
        <dsp:cNvPr id="0" name=""/>
        <dsp:cNvSpPr/>
      </dsp:nvSpPr>
      <dsp:spPr>
        <a:xfrm>
          <a:off x="2231615" y="1126026"/>
          <a:ext cx="2494483" cy="249448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CA6F77-3DC2-4FFE-B563-7EA5C54016B7}">
      <dsp:nvSpPr>
        <dsp:cNvPr id="0" name=""/>
        <dsp:cNvSpPr/>
      </dsp:nvSpPr>
      <dsp:spPr>
        <a:xfrm>
          <a:off x="3227581" y="-206798"/>
          <a:ext cx="2689555" cy="268955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7AFDA-A2A6-4710-B58E-E058CC3EF692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A4C18E-325B-4787-AF7E-6CBBA729D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13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4C18E-325B-4787-AF7E-6CBBA729D0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63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4C18E-325B-4787-AF7E-6CBBA729D0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6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SSAS: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Server Analysis Services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is an online analytical processing (OLAP), data mining and reporting tool in Microsoft SQL Server.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Essbase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multidimensional database management system (MDBMS) that provides a multidimensional database platform upon which to build analytic applications.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Cognos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TM1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(formerly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TM1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enterprise planning software used to implement collaborative planning, budgeting and forecasting solutions, as well as analytical and reporting applications.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Pivot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free add-in to the 2010 version of the spreadsheet application Microsoft Excel.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PowerPivot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workbooks are self contained web applications, merely requiring a 'Save as' to make them accessible in the browser as interactive solutions.”.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is a proprietary array processing language developed by Arthur Whitney and commercialized by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Systems. Since then, an open-source implementation known as Kona has also been developed. ...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both a database (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a vector language (q). It's used by almost every major financial institution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Systems is an analytic database management software company.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QlikView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most flexible Business Intelligence platform for turning data into knowledge.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TIBCO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Spotfire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 designs, develops and distributes in-memory analytics software for next generation business intelligence.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Tableau Software is an American computer software company headquartered in Seattle, Washington. It produces a family of interactive data visualization products focused on business intelligence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Omniscope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single, in-memory, file-based application that enables agile, 'best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data sharing solutions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in-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database (IMDB; also main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database system or MMDB or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resident database) is a database management system that primarily relies on main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computer data storage. It is contrasted with database management systems that employ a disk storage mechanism.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Relational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row oriented, as the data in each row of a table is stored together. In 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column-oriented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data is stored across rows.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4C18E-325B-4787-AF7E-6CBBA729D0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77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03B92-4526-4C01-8D38-F4511187593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52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독립 바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독립 빌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독립 중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66" y="4324350"/>
            <a:ext cx="9165167" cy="126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03200" y="4333875"/>
            <a:ext cx="119888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noProof="0" smtClean="0"/>
              <a:t>마스터 제목 스타일 편집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03200" y="5562600"/>
            <a:ext cx="8432800" cy="838200"/>
          </a:xfrm>
        </p:spPr>
        <p:txBody>
          <a:bodyPr/>
          <a:lstStyle>
            <a:lvl1pPr marL="0" indent="0" algn="r">
              <a:buFontTx/>
              <a:buNone/>
              <a:defRPr sz="2000">
                <a:latin typeface="-윤고딕140" pitchFamily="2" charset="-127"/>
                <a:ea typeface="-윤고딕140" pitchFamily="2" charset="-127"/>
              </a:defRPr>
            </a:lvl1pPr>
          </a:lstStyle>
          <a:p>
            <a:pPr lvl="0"/>
            <a:r>
              <a:rPr lang="ko-KR" noProof="0" smtClean="0"/>
              <a:t>마스터 부제목 스타일 편집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+mj-lt"/>
                <a:ea typeface="+mj-ea"/>
              </a:defRPr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+mj-lt"/>
                <a:ea typeface="+mj-ea"/>
              </a:defRPr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448800" y="6248400"/>
            <a:ext cx="2540000" cy="457200"/>
          </a:xfrm>
        </p:spPr>
        <p:txBody>
          <a:bodyPr/>
          <a:lstStyle>
            <a:lvl1pPr>
              <a:defRPr>
                <a:latin typeface="+mj-lt"/>
                <a:ea typeface="+mj-ea"/>
              </a:defRPr>
            </a:lvl1pPr>
          </a:lstStyle>
          <a:p>
            <a:fld id="{8FB3583D-BA22-4897-BDF3-2339DC6B3F83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589405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BAB64B-513F-46AA-9E5C-F960A879DA6B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71204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66200" y="152400"/>
            <a:ext cx="29210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0" y="152400"/>
            <a:ext cx="85598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2BBA86-99F0-4A90-A63A-BBCDE623FC99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88072"/>
      </p:ext>
    </p:extLst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1761" y="2667253"/>
            <a:ext cx="6420831" cy="1523497"/>
          </a:xfrm>
        </p:spPr>
        <p:txBody>
          <a:bodyPr anchor="t">
            <a:noAutofit/>
          </a:bodyPr>
          <a:lstStyle>
            <a:lvl1pPr algn="l" defTabSz="7679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kern="1200" cap="all" spc="-126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Business Intelligence Title Slide Header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18585" y="4343407"/>
            <a:ext cx="6446584" cy="1269999"/>
          </a:xfrm>
        </p:spPr>
        <p:txBody>
          <a:bodyPr>
            <a:noAutofit/>
          </a:bodyPr>
          <a:lstStyle>
            <a:lvl1pPr marL="0" indent="0" algn="l" defTabSz="767962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0071BC"/>
              </a:buClr>
              <a:buFont typeface="Arial" pitchFamily="34" charset="0"/>
              <a:buNone/>
              <a:defRPr lang="en-US" sz="2400" kern="1200" spc="-126" dirty="0">
                <a:gradFill>
                  <a:gsLst>
                    <a:gs pos="0">
                      <a:schemeClr val="tx1">
                        <a:lumMod val="65000"/>
                      </a:schemeClr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marL="383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7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51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35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198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03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87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71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Name</a:t>
            </a:r>
          </a:p>
          <a:p>
            <a:r>
              <a:rPr lang="en-US" dirty="0" smtClean="0"/>
              <a:t>Title </a:t>
            </a:r>
          </a:p>
          <a:p>
            <a:r>
              <a:rPr lang="en-US" dirty="0" smtClean="0"/>
              <a:t>Microsoft Corporation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06" b="5068"/>
          <a:stretch/>
        </p:blipFill>
        <p:spPr>
          <a:xfrm>
            <a:off x="8848790" y="2303968"/>
            <a:ext cx="3346481" cy="4554032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0" y="0"/>
            <a:ext cx="1864840" cy="1619250"/>
            <a:chOff x="2791392" y="533400"/>
            <a:chExt cx="2237808" cy="1943100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2791392" y="533400"/>
              <a:ext cx="1780608" cy="1943100"/>
              <a:chOff x="2791392" y="533400"/>
              <a:chExt cx="1780608" cy="1943100"/>
            </a:xfrm>
          </p:grpSpPr>
          <p:pic>
            <p:nvPicPr>
              <p:cNvPr id="8" name="Picture 7" descr="MSFT-BI-PPT-Title_02.png"/>
              <p:cNvPicPr>
                <a:picLocks noChangeAspect="1"/>
              </p:cNvPicPr>
              <p:nvPr userDrawn="1"/>
            </p:nvPicPr>
            <p:blipFill rotWithShape="1">
              <a:blip r:embed="rId4" cstate="print"/>
              <a:srcRect t="1" r="75000" b="-8255"/>
              <a:stretch/>
            </p:blipFill>
            <p:spPr>
              <a:xfrm>
                <a:off x="2791392" y="533400"/>
                <a:ext cx="1171010" cy="1943100"/>
              </a:xfrm>
              <a:prstGeom prst="plus">
                <a:avLst>
                  <a:gd name="adj" fmla="val 0"/>
                </a:avLst>
              </a:prstGeom>
            </p:spPr>
          </p:pic>
          <p:pic>
            <p:nvPicPr>
              <p:cNvPr id="11" name="Picture 10" descr="MSFT-BI-PPT-Title_02.png"/>
              <p:cNvPicPr>
                <a:picLocks noChangeAspect="1"/>
              </p:cNvPicPr>
              <p:nvPr userDrawn="1"/>
            </p:nvPicPr>
            <p:blipFill rotWithShape="1">
              <a:blip r:embed="rId4" cstate="print"/>
              <a:srcRect l="24451" t="1" r="61282" b="72690"/>
              <a:stretch/>
            </p:blipFill>
            <p:spPr>
              <a:xfrm>
                <a:off x="3903715" y="533400"/>
                <a:ext cx="668285" cy="490182"/>
              </a:xfrm>
              <a:prstGeom prst="plus">
                <a:avLst>
                  <a:gd name="adj" fmla="val 0"/>
                </a:avLst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023360" y="1252723"/>
              <a:ext cx="1005840" cy="195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41456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215" y="290081"/>
            <a:ext cx="11148132" cy="470898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400" b="0" kern="1200" cap="all" spc="-15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Main Title for the slide</a:t>
            </a:r>
            <a:endParaRPr lang="en-US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98196" y="882335"/>
            <a:ext cx="11164799" cy="5102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400" spc="-126">
                <a:solidFill>
                  <a:schemeClr val="accent2">
                    <a:lumMod val="20000"/>
                    <a:lumOff val="80000"/>
                  </a:schemeClr>
                </a:solidFill>
                <a:latin typeface="Segoe UI Light" pitchFamily="34" charset="0"/>
              </a:defRPr>
            </a:lvl1pPr>
          </a:lstStyle>
          <a:p>
            <a:pPr lvl="0"/>
            <a:r>
              <a:rPr lang="en-US" dirty="0" smtClean="0"/>
              <a:t>Sub Title for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0438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19681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3456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7235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0" y="228600"/>
            <a:ext cx="11151917" cy="4708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50" y="1447804"/>
            <a:ext cx="11151917" cy="1500411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10227"/>
      </p:ext>
    </p:extLst>
  </p:cSld>
  <p:clrMapOvr>
    <a:masterClrMapping/>
  </p:clrMapOvr>
  <p:transition spd="slow">
    <p:randomBar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530103"/>
      </p:ext>
    </p:extLst>
  </p:cSld>
  <p:clrMapOvr>
    <a:masterClrMapping/>
  </p:clrMapOvr>
  <p:transition spd="slow">
    <p:randomBar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C9470-335F-4FB4-A190-08EBD6AEAE67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4F29-5060-4830-A216-B31A92D65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761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39FCB9-43F9-469F-BB27-42C631308237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396418"/>
      </p:ext>
    </p:extLst>
  </p:cSld>
  <p:clrMapOvr>
    <a:masterClrMapping/>
  </p:clrMapOvr>
  <p:transition spd="slow">
    <p:randomBar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5386917" cy="8032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371600"/>
            <a:ext cx="5389033" cy="8032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C9470-335F-4FB4-A190-08EBD6AEAE67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4F29-5060-4830-A216-B31A92D65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8839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97DCE6-38A3-41D4-AA03-503418116E31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483846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1371600"/>
            <a:ext cx="57404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7404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E870A1-C71D-408D-B251-CBC73A9CB8DA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86829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37EA21-0692-4808-B664-8721D4C59F40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835322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F20F1D-9E88-4777-92CE-2A668D47E45D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728622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CA003-C14D-4A84-AE45-54140ECE7640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301737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68353A-D511-4F96-A89A-EBED995F328F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040392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E7155-7681-42BB-868F-2A5D4E8F6487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801364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독립_1바탕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독립_중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1195493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1684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smtClean="0"/>
              <a:t>마스터 제목 스타일 편집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3200" y="1371600"/>
            <a:ext cx="116840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smtClean="0"/>
              <a:t>마스터 텍스트 스타일을 편집합니다</a:t>
            </a:r>
          </a:p>
          <a:p>
            <a:pPr lvl="1"/>
            <a:r>
              <a:rPr lang="ko-KR" smtClean="0"/>
              <a:t>둘째 수준</a:t>
            </a:r>
          </a:p>
          <a:p>
            <a:pPr lvl="2"/>
            <a:r>
              <a:rPr lang="ko-KR" smtClean="0"/>
              <a:t>셋째 수준</a:t>
            </a:r>
          </a:p>
          <a:p>
            <a:pPr lvl="3"/>
            <a:r>
              <a:rPr lang="ko-KR" smtClean="0"/>
              <a:t>넷째 수준</a:t>
            </a:r>
          </a:p>
          <a:p>
            <a:pPr lvl="4"/>
            <a:r>
              <a:rPr lang="ko-KR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32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ko-KR" smtClean="0">
              <a:solidFill>
                <a:srgbClr val="FFFFFF"/>
              </a:solidFill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ko-KR" smtClean="0">
              <a:solidFill>
                <a:srgbClr val="FFFFFF"/>
              </a:solidFill>
            </a:endParaRP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472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</a:pPr>
            <a:fld id="{613919B1-B965-4931-8806-82B3AECE35F4}" type="slidenum">
              <a:rPr lang="en-US" altLang="ko-KR" smtClean="0">
                <a:solidFill>
                  <a:srgbClr val="FFFFFF"/>
                </a:solidFill>
              </a:rPr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7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 spd="slow">
    <p:randomBar dir="vert"/>
  </p:transition>
  <p:txStyles>
    <p:titleStyle>
      <a:lvl1pPr algn="l" rtl="0" fontAlgn="base" latinLnBrk="1">
        <a:spcBef>
          <a:spcPct val="0"/>
        </a:spcBef>
        <a:spcAft>
          <a:spcPct val="0"/>
        </a:spcAft>
        <a:defRPr sz="4000">
          <a:solidFill>
            <a:srgbClr val="FFFF99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4000">
          <a:solidFill>
            <a:srgbClr val="FFFF99"/>
          </a:solidFill>
          <a:latin typeface="-윤고딕140" pitchFamily="2" charset="-127"/>
          <a:ea typeface="-윤고딕140" pitchFamily="2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sz="4000">
          <a:solidFill>
            <a:srgbClr val="FFFF99"/>
          </a:solidFill>
          <a:latin typeface="-윤고딕140" pitchFamily="2" charset="-127"/>
          <a:ea typeface="-윤고딕140" pitchFamily="2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sz="4000">
          <a:solidFill>
            <a:srgbClr val="FFFF99"/>
          </a:solidFill>
          <a:latin typeface="-윤고딕140" pitchFamily="2" charset="-127"/>
          <a:ea typeface="-윤고딕140" pitchFamily="2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sz="4000">
          <a:solidFill>
            <a:srgbClr val="FFFF99"/>
          </a:solidFill>
          <a:latin typeface="-윤고딕140" pitchFamily="2" charset="-127"/>
          <a:ea typeface="-윤고딕140" pitchFamily="2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4000">
          <a:solidFill>
            <a:srgbClr val="FFFF99"/>
          </a:solidFill>
          <a:latin typeface="-윤고딕140" pitchFamily="2" charset="-127"/>
          <a:ea typeface="-윤고딕140" pitchFamily="2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4000">
          <a:solidFill>
            <a:srgbClr val="FFFF99"/>
          </a:solidFill>
          <a:latin typeface="-윤고딕140" pitchFamily="2" charset="-127"/>
          <a:ea typeface="-윤고딕140" pitchFamily="2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4000">
          <a:solidFill>
            <a:srgbClr val="FFFF99"/>
          </a:solidFill>
          <a:latin typeface="-윤고딕140" pitchFamily="2" charset="-127"/>
          <a:ea typeface="-윤고딕140" pitchFamily="2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4000">
          <a:solidFill>
            <a:srgbClr val="FFFF99"/>
          </a:solidFill>
          <a:latin typeface="-윤고딕140" pitchFamily="2" charset="-127"/>
          <a:ea typeface="-윤고딕140" pitchFamily="2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har char="•"/>
        <a:defRPr sz="25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•"/>
        <a:defRPr sz="2200">
          <a:solidFill>
            <a:schemeClr val="bg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>
          <a:solidFill>
            <a:schemeClr val="bg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•"/>
        <a:defRPr sz="1500">
          <a:solidFill>
            <a:schemeClr val="bg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•"/>
        <a:defRPr sz="1200">
          <a:solidFill>
            <a:schemeClr val="bg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•"/>
        <a:defRPr sz="1200">
          <a:solidFill>
            <a:schemeClr val="bg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•"/>
        <a:defRPr sz="1200">
          <a:solidFill>
            <a:schemeClr val="bg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•"/>
        <a:defRPr sz="1200">
          <a:solidFill>
            <a:schemeClr val="bg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•"/>
        <a:defRPr sz="12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1" y="838200"/>
            <a:ext cx="9787467" cy="4708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Main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8" y="2555875"/>
            <a:ext cx="9787467" cy="3581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91990" lvl="0" indent="-191990" algn="l" defTabSz="767962" rtl="0" eaLnBrk="1" latinLnBrk="0" hangingPunct="1">
              <a:spcBef>
                <a:spcPct val="20000"/>
              </a:spcBef>
              <a:buClr>
                <a:srgbClr val="0071BC"/>
              </a:buClr>
            </a:pPr>
            <a:r>
              <a:rPr lang="en-US" dirty="0" smtClean="0"/>
              <a:t>Click to edit Master text styles</a:t>
            </a:r>
          </a:p>
          <a:p>
            <a:pPr marL="383981" lvl="1" indent="-191990" algn="l" defTabSz="767962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lang="en-US" dirty="0" smtClean="0"/>
              <a:t>Second level</a:t>
            </a:r>
          </a:p>
          <a:p>
            <a:pPr marL="575973" lvl="2" indent="-191990" algn="l" defTabSz="767962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</a:pPr>
            <a:r>
              <a:rPr lang="en-US" dirty="0" smtClean="0"/>
              <a:t>Third level</a:t>
            </a:r>
          </a:p>
          <a:p>
            <a:pPr marL="767962" lvl="3" indent="-191990" algn="l" defTabSz="767962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"/>
            </a:pPr>
            <a:r>
              <a:rPr lang="en-US" dirty="0" smtClean="0"/>
              <a:t>Fourth level</a:t>
            </a:r>
          </a:p>
          <a:p>
            <a:pPr marL="959954" lvl="4" indent="-191990" algn="l" defTabSz="767962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11277604" y="6400804"/>
            <a:ext cx="711200" cy="365125"/>
          </a:xfrm>
          <a:prstGeom prst="rect">
            <a:avLst/>
          </a:prstGeom>
        </p:spPr>
        <p:txBody>
          <a:bodyPr vert="horz" lIns="76796" tIns="38399" rIns="76796" bIns="38399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i="0" kern="1200">
                <a:solidFill>
                  <a:srgbClr val="0071BC"/>
                </a:solidFill>
                <a:latin typeface="Segoe UI Light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00F926-A206-40F9-A574-AA75885AC12E}" type="slidenum">
              <a:rPr lang="en-US" sz="1500" smtClean="0">
                <a:solidFill>
                  <a:srgbClr val="27ACE2"/>
                </a:solidFill>
              </a:rPr>
              <a:pPr/>
              <a:t>‹#›</a:t>
            </a:fld>
            <a:endParaRPr lang="en-US" sz="1500" dirty="0">
              <a:solidFill>
                <a:srgbClr val="27ACE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87285" y="0"/>
            <a:ext cx="1304716" cy="788060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1" y="5505510"/>
            <a:ext cx="1060203" cy="1352493"/>
            <a:chOff x="3276600" y="4983619"/>
            <a:chExt cx="1272243" cy="1622992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758351" y="6181984"/>
              <a:ext cx="762000" cy="14778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14" cstate="print"/>
            <a:srcRect r="57960" b="37667"/>
            <a:stretch/>
          </p:blipFill>
          <p:spPr>
            <a:xfrm>
              <a:off x="3305092" y="4983619"/>
              <a:ext cx="1243751" cy="101166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 rotWithShape="1">
            <a:blip r:embed="rId14" cstate="print"/>
            <a:srcRect t="65885" r="85531"/>
            <a:stretch/>
          </p:blipFill>
          <p:spPr>
            <a:xfrm>
              <a:off x="3276600" y="6052930"/>
              <a:ext cx="428045" cy="55368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 rotWithShape="1">
            <a:blip r:embed="rId14" cstate="print"/>
            <a:srcRect t="91238" r="57960"/>
            <a:stretch/>
          </p:blipFill>
          <p:spPr>
            <a:xfrm>
              <a:off x="3276600" y="6464410"/>
              <a:ext cx="1243751" cy="142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935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transition spd="slow">
    <p:randomBar dir="vert"/>
  </p:transition>
  <p:timing>
    <p:tnLst>
      <p:par>
        <p:cTn id="1" dur="indefinite" restart="never" nodeType="tmRoot"/>
      </p:par>
    </p:tnLst>
  </p:timing>
  <p:txStyles>
    <p:titleStyle>
      <a:lvl1pPr algn="l" defTabSz="767962" rtl="0" eaLnBrk="1" latinLnBrk="0" hangingPunct="1">
        <a:lnSpc>
          <a:spcPct val="90000"/>
        </a:lnSpc>
        <a:spcBef>
          <a:spcPct val="0"/>
        </a:spcBef>
        <a:buNone/>
        <a:defRPr lang="en-US" sz="3400" b="0" kern="1200" cap="none" spc="-126" baseline="0" dirty="0">
          <a:ln w="3175">
            <a:noFill/>
          </a:ln>
          <a:solidFill>
            <a:schemeClr val="tx1">
              <a:alpha val="99000"/>
            </a:schemeClr>
          </a:solidFill>
          <a:effectLst/>
          <a:latin typeface="Segoe UI Light" pitchFamily="34" charset="0"/>
          <a:ea typeface="+mj-ea"/>
          <a:cs typeface="+mj-cs"/>
        </a:defRPr>
      </a:lvl1pPr>
    </p:titleStyle>
    <p:bodyStyle>
      <a:lvl1pPr marL="287986" indent="-287986" algn="l" defTabSz="767932" rtl="0" eaLnBrk="1" latinLnBrk="0" hangingPunct="1">
        <a:lnSpc>
          <a:spcPct val="90000"/>
        </a:lnSpc>
        <a:spcBef>
          <a:spcPct val="20000"/>
        </a:spcBef>
        <a:buClr>
          <a:schemeClr val="accent2"/>
        </a:buClr>
        <a:buSzPct val="90000"/>
        <a:buFont typeface="Arial" pitchFamily="34" charset="0"/>
        <a:buChar char="•"/>
        <a:defRPr lang="en-US" sz="2000" kern="1200" spc="0" dirty="0" smtClean="0">
          <a:solidFill>
            <a:schemeClr val="tx1">
              <a:lumMod val="65000"/>
              <a:lumOff val="35000"/>
              <a:alpha val="99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575973" indent="-383981" algn="l" defTabSz="767932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SzPct val="90000"/>
        <a:buFont typeface="+mj-lt"/>
        <a:buAutoNum type="arabicPeriod"/>
        <a:defRPr lang="en-US" sz="1700" b="0" kern="1200" cap="none" spc="0" dirty="0" smtClean="0">
          <a:ln>
            <a:noFill/>
          </a:ln>
          <a:solidFill>
            <a:schemeClr val="tx1"/>
          </a:solidFill>
          <a:effectLst/>
          <a:latin typeface="Segoe UI" pitchFamily="34" charset="0"/>
          <a:ea typeface="Segoe UI" pitchFamily="34" charset="0"/>
          <a:cs typeface="Segoe UI" pitchFamily="34" charset="0"/>
        </a:defRPr>
      </a:lvl2pPr>
      <a:lvl3pPr marL="671968" indent="-287986" algn="l" defTabSz="767932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SzPct val="90000"/>
        <a:buFont typeface="Arial" pitchFamily="34" charset="0"/>
        <a:buChar char="•"/>
        <a:defRPr lang="en-US" sz="1500" b="0" kern="1200" cap="none" spc="0" dirty="0" smtClean="0">
          <a:ln>
            <a:noFill/>
          </a:ln>
          <a:solidFill>
            <a:schemeClr val="tx1"/>
          </a:solidFill>
          <a:effectLst/>
          <a:latin typeface="Segoe UI" pitchFamily="34" charset="0"/>
          <a:ea typeface="Segoe UI" pitchFamily="34" charset="0"/>
          <a:cs typeface="Segoe UI" pitchFamily="34" charset="0"/>
        </a:defRPr>
      </a:lvl3pPr>
      <a:lvl4pPr marL="863959" indent="-287986" algn="l" defTabSz="767932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SzPct val="90000"/>
        <a:buFont typeface="Arial" pitchFamily="34" charset="0"/>
        <a:buChar char="•"/>
        <a:defRPr lang="en-US" sz="1300" kern="1200" spc="0" dirty="0" smtClean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itchFamily="34" charset="0"/>
          <a:ea typeface="Segoe UI" pitchFamily="34" charset="0"/>
          <a:cs typeface="Segoe UI" pitchFamily="34" charset="0"/>
        </a:defRPr>
      </a:lvl4pPr>
      <a:lvl5pPr marL="1055949" indent="-287986" algn="l" defTabSz="767932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SzPct val="90000"/>
        <a:buFont typeface="Arial" pitchFamily="34" charset="0"/>
        <a:buChar char="•"/>
        <a:defRPr lang="en-US" sz="1200" b="0" kern="1200" cap="none" spc="0" dirty="0">
          <a:ln>
            <a:noFill/>
          </a:ln>
          <a:solidFill>
            <a:schemeClr val="tx1"/>
          </a:solidFill>
          <a:effectLst/>
          <a:latin typeface="Segoe UI" pitchFamily="34" charset="0"/>
          <a:ea typeface="Segoe UI" pitchFamily="34" charset="0"/>
          <a:cs typeface="Segoe UI" pitchFamily="34" charset="0"/>
        </a:defRPr>
      </a:lvl5pPr>
      <a:lvl6pPr marL="2111813" indent="-191983" algn="l" defTabSz="76793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95779" indent="-191983" algn="l" defTabSz="76793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745" indent="-191983" algn="l" defTabSz="76793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712" indent="-191983" algn="l" defTabSz="76793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3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66" algn="l" defTabSz="76793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932" algn="l" defTabSz="76793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898" algn="l" defTabSz="76793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864" algn="l" defTabSz="76793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9831" algn="l" defTabSz="76793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3796" algn="l" defTabSz="76793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7761" algn="l" defTabSz="76793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1727" algn="l" defTabSz="76793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n.linkedin.com/in/karan2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gif"/><Relationship Id="rId7" Type="http://schemas.openxmlformats.org/officeDocument/2006/relationships/image" Target="../media/image27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bon.com/wikibons-2018-big-data-analytics-trends-forecast/" TargetMode="External"/><Relationship Id="rId2" Type="http://schemas.openxmlformats.org/officeDocument/2006/relationships/hyperlink" Target="https://www.entrepreneur.com/article/325923" TargetMode="Externa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adoop" TargetMode="External"/><Relationship Id="rId2" Type="http://schemas.openxmlformats.org/officeDocument/2006/relationships/hyperlink" Target="http://www.microsof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" TargetMode="External"/><Relationship Id="rId5" Type="http://schemas.openxmlformats.org/officeDocument/2006/relationships/hyperlink" Target="http://www.google.com/" TargetMode="External"/><Relationship Id="rId4" Type="http://schemas.openxmlformats.org/officeDocument/2006/relationships/hyperlink" Target="http://en.wikipedia.org/wiki/Big_data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2353" y="41148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10700" b="1"/>
              <a:t>BIG</a:t>
            </a:r>
            <a:r>
              <a:rPr lang="en-US" sz="5400"/>
              <a:t> Data Overview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486400"/>
            <a:ext cx="6400800" cy="609600"/>
          </a:xfrm>
        </p:spPr>
        <p:txBody>
          <a:bodyPr>
            <a:normAutofit/>
          </a:bodyPr>
          <a:lstStyle/>
          <a:p>
            <a:pPr algn="r"/>
            <a:r>
              <a:rPr lang="en-US" sz="2400"/>
              <a:t>Dr. Achmad Solichin | Universitas Budi Luhur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695853" y="6090684"/>
            <a:ext cx="525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Adopted and updated from slide by Desai </a:t>
            </a:r>
            <a:r>
              <a:rPr lang="en-US">
                <a:solidFill>
                  <a:schemeClr val="bg1"/>
                </a:solidFill>
              </a:rPr>
              <a:t>Karan A</a:t>
            </a:r>
          </a:p>
          <a:p>
            <a:pPr algn="r"/>
            <a:r>
              <a:rPr lang="en-US">
                <a:solidFill>
                  <a:schemeClr val="bg1"/>
                </a:solidFill>
                <a:hlinkClick r:id="rId3"/>
              </a:rPr>
              <a:t>https://</a:t>
            </a:r>
            <a:r>
              <a:rPr lang="en-US">
                <a:solidFill>
                  <a:schemeClr val="bg1"/>
                </a:solidFill>
                <a:hlinkClick r:id="rId3"/>
              </a:rPr>
              <a:t>in.linkedin.com/in/karan28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3379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2.3 Hype and Facts</a:t>
            </a:r>
            <a:endParaRPr lang="en-ID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917" y="1560992"/>
            <a:ext cx="5784074" cy="165374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95800" y="2514600"/>
            <a:ext cx="5809048" cy="3810000"/>
            <a:chOff x="242888" y="714375"/>
            <a:chExt cx="8824912" cy="5788025"/>
          </a:xfrm>
        </p:grpSpPr>
        <p:sp>
          <p:nvSpPr>
            <p:cNvPr id="8" name="Freeform 3"/>
            <p:cNvSpPr>
              <a:spLocks noEditPoints="1"/>
            </p:cNvSpPr>
            <p:nvPr/>
          </p:nvSpPr>
          <p:spPr bwMode="auto">
            <a:xfrm>
              <a:off x="242888" y="1778000"/>
              <a:ext cx="1984375" cy="4699000"/>
            </a:xfrm>
            <a:custGeom>
              <a:avLst/>
              <a:gdLst/>
              <a:ahLst/>
              <a:cxnLst>
                <a:cxn ang="0">
                  <a:pos x="642" y="672"/>
                </a:cxn>
                <a:cxn ang="0">
                  <a:pos x="652" y="531"/>
                </a:cxn>
                <a:cxn ang="0">
                  <a:pos x="628" y="451"/>
                </a:cxn>
                <a:cxn ang="0">
                  <a:pos x="593" y="411"/>
                </a:cxn>
                <a:cxn ang="0">
                  <a:pos x="477" y="316"/>
                </a:cxn>
                <a:cxn ang="0">
                  <a:pos x="293" y="220"/>
                </a:cxn>
                <a:cxn ang="0">
                  <a:pos x="207" y="163"/>
                </a:cxn>
                <a:cxn ang="0">
                  <a:pos x="188" y="40"/>
                </a:cxn>
                <a:cxn ang="0">
                  <a:pos x="114" y="3"/>
                </a:cxn>
                <a:cxn ang="0">
                  <a:pos x="21" y="54"/>
                </a:cxn>
                <a:cxn ang="0">
                  <a:pos x="12" y="156"/>
                </a:cxn>
                <a:cxn ang="0">
                  <a:pos x="73" y="242"/>
                </a:cxn>
                <a:cxn ang="0">
                  <a:pos x="56" y="393"/>
                </a:cxn>
                <a:cxn ang="0">
                  <a:pos x="71" y="457"/>
                </a:cxn>
                <a:cxn ang="0">
                  <a:pos x="97" y="532"/>
                </a:cxn>
                <a:cxn ang="0">
                  <a:pos x="113" y="588"/>
                </a:cxn>
                <a:cxn ang="0">
                  <a:pos x="130" y="632"/>
                </a:cxn>
                <a:cxn ang="0">
                  <a:pos x="197" y="771"/>
                </a:cxn>
                <a:cxn ang="0">
                  <a:pos x="166" y="813"/>
                </a:cxn>
                <a:cxn ang="0">
                  <a:pos x="156" y="852"/>
                </a:cxn>
                <a:cxn ang="0">
                  <a:pos x="158" y="883"/>
                </a:cxn>
                <a:cxn ang="0">
                  <a:pos x="159" y="973"/>
                </a:cxn>
                <a:cxn ang="0">
                  <a:pos x="168" y="1054"/>
                </a:cxn>
                <a:cxn ang="0">
                  <a:pos x="162" y="1122"/>
                </a:cxn>
                <a:cxn ang="0">
                  <a:pos x="151" y="1260"/>
                </a:cxn>
                <a:cxn ang="0">
                  <a:pos x="130" y="1287"/>
                </a:cxn>
                <a:cxn ang="0">
                  <a:pos x="24" y="1328"/>
                </a:cxn>
                <a:cxn ang="0">
                  <a:pos x="36" y="1389"/>
                </a:cxn>
                <a:cxn ang="0">
                  <a:pos x="158" y="1389"/>
                </a:cxn>
                <a:cxn ang="0">
                  <a:pos x="195" y="1371"/>
                </a:cxn>
                <a:cxn ang="0">
                  <a:pos x="243" y="1394"/>
                </a:cxn>
                <a:cxn ang="0">
                  <a:pos x="304" y="1342"/>
                </a:cxn>
                <a:cxn ang="0">
                  <a:pos x="309" y="1270"/>
                </a:cxn>
                <a:cxn ang="0">
                  <a:pos x="301" y="1236"/>
                </a:cxn>
                <a:cxn ang="0">
                  <a:pos x="312" y="1161"/>
                </a:cxn>
                <a:cxn ang="0">
                  <a:pos x="353" y="1028"/>
                </a:cxn>
                <a:cxn ang="0">
                  <a:pos x="424" y="861"/>
                </a:cxn>
                <a:cxn ang="0">
                  <a:pos x="444" y="994"/>
                </a:cxn>
                <a:cxn ang="0">
                  <a:pos x="461" y="1094"/>
                </a:cxn>
                <a:cxn ang="0">
                  <a:pos x="459" y="1140"/>
                </a:cxn>
                <a:cxn ang="0">
                  <a:pos x="464" y="1277"/>
                </a:cxn>
                <a:cxn ang="0">
                  <a:pos x="469" y="1391"/>
                </a:cxn>
                <a:cxn ang="0">
                  <a:pos x="459" y="1453"/>
                </a:cxn>
                <a:cxn ang="0">
                  <a:pos x="406" y="1520"/>
                </a:cxn>
                <a:cxn ang="0">
                  <a:pos x="453" y="1561"/>
                </a:cxn>
                <a:cxn ang="0">
                  <a:pos x="567" y="1530"/>
                </a:cxn>
                <a:cxn ang="0">
                  <a:pos x="610" y="1477"/>
                </a:cxn>
                <a:cxn ang="0">
                  <a:pos x="605" y="1415"/>
                </a:cxn>
                <a:cxn ang="0">
                  <a:pos x="608" y="1324"/>
                </a:cxn>
                <a:cxn ang="0">
                  <a:pos x="625" y="1191"/>
                </a:cxn>
                <a:cxn ang="0">
                  <a:pos x="615" y="1112"/>
                </a:cxn>
                <a:cxn ang="0">
                  <a:pos x="590" y="1045"/>
                </a:cxn>
                <a:cxn ang="0">
                  <a:pos x="581" y="963"/>
                </a:cxn>
                <a:cxn ang="0">
                  <a:pos x="619" y="751"/>
                </a:cxn>
                <a:cxn ang="0">
                  <a:pos x="247" y="743"/>
                </a:cxn>
                <a:cxn ang="0">
                  <a:pos x="204" y="578"/>
                </a:cxn>
                <a:cxn ang="0">
                  <a:pos x="169" y="475"/>
                </a:cxn>
                <a:cxn ang="0">
                  <a:pos x="170" y="473"/>
                </a:cxn>
                <a:cxn ang="0">
                  <a:pos x="257" y="555"/>
                </a:cxn>
                <a:cxn ang="0">
                  <a:pos x="261" y="701"/>
                </a:cxn>
              </a:cxnLst>
              <a:rect l="0" t="0" r="r" b="b"/>
              <a:pathLst>
                <a:path w="660" h="1565">
                  <a:moveTo>
                    <a:pt x="619" y="751"/>
                  </a:moveTo>
                  <a:cubicBezTo>
                    <a:pt x="626" y="726"/>
                    <a:pt x="635" y="700"/>
                    <a:pt x="642" y="672"/>
                  </a:cubicBezTo>
                  <a:cubicBezTo>
                    <a:pt x="650" y="643"/>
                    <a:pt x="660" y="613"/>
                    <a:pt x="659" y="585"/>
                  </a:cubicBezTo>
                  <a:cubicBezTo>
                    <a:pt x="657" y="566"/>
                    <a:pt x="652" y="549"/>
                    <a:pt x="652" y="531"/>
                  </a:cubicBezTo>
                  <a:cubicBezTo>
                    <a:pt x="652" y="521"/>
                    <a:pt x="654" y="510"/>
                    <a:pt x="653" y="500"/>
                  </a:cubicBezTo>
                  <a:cubicBezTo>
                    <a:pt x="650" y="481"/>
                    <a:pt x="637" y="467"/>
                    <a:pt x="628" y="451"/>
                  </a:cubicBezTo>
                  <a:cubicBezTo>
                    <a:pt x="623" y="442"/>
                    <a:pt x="618" y="435"/>
                    <a:pt x="612" y="429"/>
                  </a:cubicBezTo>
                  <a:cubicBezTo>
                    <a:pt x="606" y="422"/>
                    <a:pt x="599" y="417"/>
                    <a:pt x="593" y="411"/>
                  </a:cubicBezTo>
                  <a:cubicBezTo>
                    <a:pt x="582" y="398"/>
                    <a:pt x="572" y="385"/>
                    <a:pt x="560" y="374"/>
                  </a:cubicBezTo>
                  <a:cubicBezTo>
                    <a:pt x="535" y="352"/>
                    <a:pt x="507" y="333"/>
                    <a:pt x="477" y="316"/>
                  </a:cubicBezTo>
                  <a:cubicBezTo>
                    <a:pt x="463" y="309"/>
                    <a:pt x="447" y="302"/>
                    <a:pt x="431" y="292"/>
                  </a:cubicBezTo>
                  <a:cubicBezTo>
                    <a:pt x="387" y="266"/>
                    <a:pt x="337" y="245"/>
                    <a:pt x="293" y="220"/>
                  </a:cubicBezTo>
                  <a:cubicBezTo>
                    <a:pt x="271" y="208"/>
                    <a:pt x="252" y="199"/>
                    <a:pt x="228" y="193"/>
                  </a:cubicBezTo>
                  <a:cubicBezTo>
                    <a:pt x="224" y="179"/>
                    <a:pt x="214" y="173"/>
                    <a:pt x="207" y="163"/>
                  </a:cubicBezTo>
                  <a:cubicBezTo>
                    <a:pt x="215" y="145"/>
                    <a:pt x="222" y="109"/>
                    <a:pt x="193" y="119"/>
                  </a:cubicBezTo>
                  <a:cubicBezTo>
                    <a:pt x="194" y="90"/>
                    <a:pt x="199" y="61"/>
                    <a:pt x="188" y="40"/>
                  </a:cubicBezTo>
                  <a:cubicBezTo>
                    <a:pt x="177" y="18"/>
                    <a:pt x="144" y="4"/>
                    <a:pt x="118" y="1"/>
                  </a:cubicBezTo>
                  <a:cubicBezTo>
                    <a:pt x="116" y="0"/>
                    <a:pt x="115" y="2"/>
                    <a:pt x="114" y="3"/>
                  </a:cubicBezTo>
                  <a:cubicBezTo>
                    <a:pt x="108" y="5"/>
                    <a:pt x="101" y="3"/>
                    <a:pt x="94" y="3"/>
                  </a:cubicBezTo>
                  <a:cubicBezTo>
                    <a:pt x="65" y="7"/>
                    <a:pt x="29" y="33"/>
                    <a:pt x="21" y="54"/>
                  </a:cubicBezTo>
                  <a:cubicBezTo>
                    <a:pt x="12" y="77"/>
                    <a:pt x="20" y="107"/>
                    <a:pt x="26" y="135"/>
                  </a:cubicBezTo>
                  <a:cubicBezTo>
                    <a:pt x="14" y="132"/>
                    <a:pt x="10" y="144"/>
                    <a:pt x="12" y="156"/>
                  </a:cubicBezTo>
                  <a:cubicBezTo>
                    <a:pt x="14" y="172"/>
                    <a:pt x="35" y="195"/>
                    <a:pt x="48" y="199"/>
                  </a:cubicBezTo>
                  <a:cubicBezTo>
                    <a:pt x="51" y="219"/>
                    <a:pt x="64" y="228"/>
                    <a:pt x="73" y="242"/>
                  </a:cubicBezTo>
                  <a:cubicBezTo>
                    <a:pt x="39" y="259"/>
                    <a:pt x="0" y="301"/>
                    <a:pt x="23" y="349"/>
                  </a:cubicBezTo>
                  <a:cubicBezTo>
                    <a:pt x="31" y="366"/>
                    <a:pt x="51" y="377"/>
                    <a:pt x="56" y="393"/>
                  </a:cubicBezTo>
                  <a:cubicBezTo>
                    <a:pt x="58" y="400"/>
                    <a:pt x="56" y="408"/>
                    <a:pt x="58" y="414"/>
                  </a:cubicBezTo>
                  <a:cubicBezTo>
                    <a:pt x="60" y="430"/>
                    <a:pt x="65" y="444"/>
                    <a:pt x="71" y="457"/>
                  </a:cubicBezTo>
                  <a:cubicBezTo>
                    <a:pt x="77" y="469"/>
                    <a:pt x="88" y="479"/>
                    <a:pt x="92" y="491"/>
                  </a:cubicBezTo>
                  <a:cubicBezTo>
                    <a:pt x="97" y="504"/>
                    <a:pt x="96" y="519"/>
                    <a:pt x="97" y="532"/>
                  </a:cubicBezTo>
                  <a:cubicBezTo>
                    <a:pt x="98" y="546"/>
                    <a:pt x="100" y="560"/>
                    <a:pt x="105" y="572"/>
                  </a:cubicBezTo>
                  <a:cubicBezTo>
                    <a:pt x="107" y="578"/>
                    <a:pt x="111" y="583"/>
                    <a:pt x="113" y="588"/>
                  </a:cubicBezTo>
                  <a:cubicBezTo>
                    <a:pt x="116" y="597"/>
                    <a:pt x="117" y="605"/>
                    <a:pt x="120" y="613"/>
                  </a:cubicBezTo>
                  <a:cubicBezTo>
                    <a:pt x="123" y="620"/>
                    <a:pt x="127" y="626"/>
                    <a:pt x="130" y="632"/>
                  </a:cubicBezTo>
                  <a:cubicBezTo>
                    <a:pt x="133" y="639"/>
                    <a:pt x="135" y="647"/>
                    <a:pt x="138" y="653"/>
                  </a:cubicBezTo>
                  <a:cubicBezTo>
                    <a:pt x="156" y="693"/>
                    <a:pt x="190" y="723"/>
                    <a:pt x="197" y="771"/>
                  </a:cubicBezTo>
                  <a:cubicBezTo>
                    <a:pt x="192" y="776"/>
                    <a:pt x="189" y="784"/>
                    <a:pt x="182" y="793"/>
                  </a:cubicBezTo>
                  <a:cubicBezTo>
                    <a:pt x="178" y="798"/>
                    <a:pt x="167" y="806"/>
                    <a:pt x="166" y="813"/>
                  </a:cubicBezTo>
                  <a:cubicBezTo>
                    <a:pt x="165" y="817"/>
                    <a:pt x="169" y="822"/>
                    <a:pt x="168" y="827"/>
                  </a:cubicBezTo>
                  <a:cubicBezTo>
                    <a:pt x="167" y="836"/>
                    <a:pt x="155" y="841"/>
                    <a:pt x="156" y="852"/>
                  </a:cubicBezTo>
                  <a:cubicBezTo>
                    <a:pt x="156" y="860"/>
                    <a:pt x="164" y="865"/>
                    <a:pt x="164" y="870"/>
                  </a:cubicBezTo>
                  <a:cubicBezTo>
                    <a:pt x="164" y="874"/>
                    <a:pt x="160" y="879"/>
                    <a:pt x="158" y="883"/>
                  </a:cubicBezTo>
                  <a:cubicBezTo>
                    <a:pt x="153" y="896"/>
                    <a:pt x="150" y="913"/>
                    <a:pt x="151" y="932"/>
                  </a:cubicBezTo>
                  <a:cubicBezTo>
                    <a:pt x="151" y="947"/>
                    <a:pt x="159" y="959"/>
                    <a:pt x="159" y="973"/>
                  </a:cubicBezTo>
                  <a:cubicBezTo>
                    <a:pt x="160" y="983"/>
                    <a:pt x="158" y="992"/>
                    <a:pt x="159" y="1002"/>
                  </a:cubicBezTo>
                  <a:cubicBezTo>
                    <a:pt x="162" y="1018"/>
                    <a:pt x="165" y="1036"/>
                    <a:pt x="168" y="1054"/>
                  </a:cubicBezTo>
                  <a:cubicBezTo>
                    <a:pt x="170" y="1067"/>
                    <a:pt x="180" y="1086"/>
                    <a:pt x="179" y="1098"/>
                  </a:cubicBezTo>
                  <a:cubicBezTo>
                    <a:pt x="177" y="1107"/>
                    <a:pt x="167" y="1113"/>
                    <a:pt x="162" y="1122"/>
                  </a:cubicBezTo>
                  <a:cubicBezTo>
                    <a:pt x="146" y="1151"/>
                    <a:pt x="134" y="1199"/>
                    <a:pt x="143" y="1238"/>
                  </a:cubicBezTo>
                  <a:cubicBezTo>
                    <a:pt x="145" y="1244"/>
                    <a:pt x="151" y="1253"/>
                    <a:pt x="151" y="1260"/>
                  </a:cubicBezTo>
                  <a:cubicBezTo>
                    <a:pt x="151" y="1267"/>
                    <a:pt x="144" y="1271"/>
                    <a:pt x="142" y="1278"/>
                  </a:cubicBezTo>
                  <a:cubicBezTo>
                    <a:pt x="137" y="1281"/>
                    <a:pt x="133" y="1283"/>
                    <a:pt x="130" y="1287"/>
                  </a:cubicBezTo>
                  <a:cubicBezTo>
                    <a:pt x="107" y="1298"/>
                    <a:pt x="75" y="1301"/>
                    <a:pt x="50" y="1308"/>
                  </a:cubicBezTo>
                  <a:cubicBezTo>
                    <a:pt x="36" y="1312"/>
                    <a:pt x="33" y="1319"/>
                    <a:pt x="24" y="1328"/>
                  </a:cubicBezTo>
                  <a:cubicBezTo>
                    <a:pt x="19" y="1333"/>
                    <a:pt x="14" y="1334"/>
                    <a:pt x="12" y="1338"/>
                  </a:cubicBezTo>
                  <a:cubicBezTo>
                    <a:pt x="0" y="1362"/>
                    <a:pt x="21" y="1382"/>
                    <a:pt x="36" y="1389"/>
                  </a:cubicBezTo>
                  <a:cubicBezTo>
                    <a:pt x="49" y="1394"/>
                    <a:pt x="77" y="1396"/>
                    <a:pt x="99" y="1395"/>
                  </a:cubicBezTo>
                  <a:cubicBezTo>
                    <a:pt x="123" y="1395"/>
                    <a:pt x="146" y="1394"/>
                    <a:pt x="158" y="1389"/>
                  </a:cubicBezTo>
                  <a:cubicBezTo>
                    <a:pt x="164" y="1386"/>
                    <a:pt x="167" y="1379"/>
                    <a:pt x="173" y="1375"/>
                  </a:cubicBezTo>
                  <a:cubicBezTo>
                    <a:pt x="179" y="1372"/>
                    <a:pt x="190" y="1370"/>
                    <a:pt x="195" y="1371"/>
                  </a:cubicBezTo>
                  <a:cubicBezTo>
                    <a:pt x="199" y="1373"/>
                    <a:pt x="199" y="1378"/>
                    <a:pt x="203" y="1382"/>
                  </a:cubicBezTo>
                  <a:cubicBezTo>
                    <a:pt x="211" y="1393"/>
                    <a:pt x="224" y="1391"/>
                    <a:pt x="243" y="1394"/>
                  </a:cubicBezTo>
                  <a:cubicBezTo>
                    <a:pt x="270" y="1397"/>
                    <a:pt x="302" y="1397"/>
                    <a:pt x="309" y="1375"/>
                  </a:cubicBezTo>
                  <a:cubicBezTo>
                    <a:pt x="313" y="1364"/>
                    <a:pt x="304" y="1353"/>
                    <a:pt x="304" y="1342"/>
                  </a:cubicBezTo>
                  <a:cubicBezTo>
                    <a:pt x="305" y="1330"/>
                    <a:pt x="311" y="1320"/>
                    <a:pt x="312" y="1310"/>
                  </a:cubicBezTo>
                  <a:cubicBezTo>
                    <a:pt x="313" y="1297"/>
                    <a:pt x="313" y="1283"/>
                    <a:pt x="309" y="1270"/>
                  </a:cubicBezTo>
                  <a:cubicBezTo>
                    <a:pt x="307" y="1263"/>
                    <a:pt x="301" y="1258"/>
                    <a:pt x="300" y="1251"/>
                  </a:cubicBezTo>
                  <a:cubicBezTo>
                    <a:pt x="300" y="1246"/>
                    <a:pt x="302" y="1241"/>
                    <a:pt x="301" y="1236"/>
                  </a:cubicBezTo>
                  <a:cubicBezTo>
                    <a:pt x="300" y="1227"/>
                    <a:pt x="293" y="1217"/>
                    <a:pt x="293" y="1207"/>
                  </a:cubicBezTo>
                  <a:cubicBezTo>
                    <a:pt x="292" y="1189"/>
                    <a:pt x="305" y="1172"/>
                    <a:pt x="312" y="1161"/>
                  </a:cubicBezTo>
                  <a:cubicBezTo>
                    <a:pt x="323" y="1143"/>
                    <a:pt x="330" y="1125"/>
                    <a:pt x="336" y="1103"/>
                  </a:cubicBezTo>
                  <a:cubicBezTo>
                    <a:pt x="342" y="1079"/>
                    <a:pt x="351" y="1055"/>
                    <a:pt x="353" y="1028"/>
                  </a:cubicBezTo>
                  <a:cubicBezTo>
                    <a:pt x="356" y="997"/>
                    <a:pt x="364" y="982"/>
                    <a:pt x="373" y="961"/>
                  </a:cubicBezTo>
                  <a:cubicBezTo>
                    <a:pt x="389" y="925"/>
                    <a:pt x="408" y="893"/>
                    <a:pt x="424" y="861"/>
                  </a:cubicBezTo>
                  <a:cubicBezTo>
                    <a:pt x="427" y="891"/>
                    <a:pt x="433" y="920"/>
                    <a:pt x="438" y="949"/>
                  </a:cubicBezTo>
                  <a:cubicBezTo>
                    <a:pt x="440" y="965"/>
                    <a:pt x="440" y="980"/>
                    <a:pt x="444" y="994"/>
                  </a:cubicBezTo>
                  <a:cubicBezTo>
                    <a:pt x="449" y="1007"/>
                    <a:pt x="457" y="1019"/>
                    <a:pt x="460" y="1032"/>
                  </a:cubicBezTo>
                  <a:cubicBezTo>
                    <a:pt x="463" y="1048"/>
                    <a:pt x="460" y="1074"/>
                    <a:pt x="461" y="1094"/>
                  </a:cubicBezTo>
                  <a:cubicBezTo>
                    <a:pt x="461" y="1102"/>
                    <a:pt x="464" y="1109"/>
                    <a:pt x="464" y="1115"/>
                  </a:cubicBezTo>
                  <a:cubicBezTo>
                    <a:pt x="463" y="1124"/>
                    <a:pt x="459" y="1131"/>
                    <a:pt x="459" y="1140"/>
                  </a:cubicBezTo>
                  <a:cubicBezTo>
                    <a:pt x="459" y="1160"/>
                    <a:pt x="471" y="1179"/>
                    <a:pt x="471" y="1198"/>
                  </a:cubicBezTo>
                  <a:cubicBezTo>
                    <a:pt x="472" y="1224"/>
                    <a:pt x="465" y="1250"/>
                    <a:pt x="464" y="1277"/>
                  </a:cubicBezTo>
                  <a:cubicBezTo>
                    <a:pt x="463" y="1296"/>
                    <a:pt x="470" y="1310"/>
                    <a:pt x="474" y="1327"/>
                  </a:cubicBezTo>
                  <a:cubicBezTo>
                    <a:pt x="480" y="1350"/>
                    <a:pt x="471" y="1368"/>
                    <a:pt x="469" y="1391"/>
                  </a:cubicBezTo>
                  <a:cubicBezTo>
                    <a:pt x="469" y="1408"/>
                    <a:pt x="470" y="1425"/>
                    <a:pt x="468" y="1441"/>
                  </a:cubicBezTo>
                  <a:cubicBezTo>
                    <a:pt x="463" y="1444"/>
                    <a:pt x="462" y="1449"/>
                    <a:pt x="459" y="1453"/>
                  </a:cubicBezTo>
                  <a:cubicBezTo>
                    <a:pt x="446" y="1469"/>
                    <a:pt x="415" y="1477"/>
                    <a:pt x="408" y="1495"/>
                  </a:cubicBezTo>
                  <a:cubicBezTo>
                    <a:pt x="405" y="1502"/>
                    <a:pt x="408" y="1510"/>
                    <a:pt x="406" y="1520"/>
                  </a:cubicBezTo>
                  <a:cubicBezTo>
                    <a:pt x="405" y="1526"/>
                    <a:pt x="402" y="1530"/>
                    <a:pt x="403" y="1536"/>
                  </a:cubicBezTo>
                  <a:cubicBezTo>
                    <a:pt x="407" y="1550"/>
                    <a:pt x="433" y="1558"/>
                    <a:pt x="453" y="1561"/>
                  </a:cubicBezTo>
                  <a:cubicBezTo>
                    <a:pt x="485" y="1564"/>
                    <a:pt x="524" y="1565"/>
                    <a:pt x="547" y="1556"/>
                  </a:cubicBezTo>
                  <a:cubicBezTo>
                    <a:pt x="559" y="1551"/>
                    <a:pt x="559" y="1537"/>
                    <a:pt x="567" y="1530"/>
                  </a:cubicBezTo>
                  <a:cubicBezTo>
                    <a:pt x="588" y="1534"/>
                    <a:pt x="610" y="1529"/>
                    <a:pt x="617" y="1515"/>
                  </a:cubicBezTo>
                  <a:cubicBezTo>
                    <a:pt x="620" y="1501"/>
                    <a:pt x="610" y="1491"/>
                    <a:pt x="610" y="1477"/>
                  </a:cubicBezTo>
                  <a:cubicBezTo>
                    <a:pt x="609" y="1471"/>
                    <a:pt x="613" y="1465"/>
                    <a:pt x="613" y="1459"/>
                  </a:cubicBezTo>
                  <a:cubicBezTo>
                    <a:pt x="615" y="1442"/>
                    <a:pt x="610" y="1429"/>
                    <a:pt x="605" y="1415"/>
                  </a:cubicBezTo>
                  <a:cubicBezTo>
                    <a:pt x="621" y="1406"/>
                    <a:pt x="628" y="1393"/>
                    <a:pt x="627" y="1373"/>
                  </a:cubicBezTo>
                  <a:cubicBezTo>
                    <a:pt x="625" y="1353"/>
                    <a:pt x="609" y="1340"/>
                    <a:pt x="608" y="1324"/>
                  </a:cubicBezTo>
                  <a:cubicBezTo>
                    <a:pt x="607" y="1316"/>
                    <a:pt x="612" y="1304"/>
                    <a:pt x="614" y="1294"/>
                  </a:cubicBezTo>
                  <a:cubicBezTo>
                    <a:pt x="621" y="1264"/>
                    <a:pt x="628" y="1226"/>
                    <a:pt x="625" y="1191"/>
                  </a:cubicBezTo>
                  <a:cubicBezTo>
                    <a:pt x="624" y="1178"/>
                    <a:pt x="619" y="1165"/>
                    <a:pt x="616" y="1151"/>
                  </a:cubicBezTo>
                  <a:cubicBezTo>
                    <a:pt x="615" y="1139"/>
                    <a:pt x="616" y="1124"/>
                    <a:pt x="615" y="1112"/>
                  </a:cubicBezTo>
                  <a:cubicBezTo>
                    <a:pt x="614" y="1099"/>
                    <a:pt x="610" y="1088"/>
                    <a:pt x="605" y="1077"/>
                  </a:cubicBezTo>
                  <a:cubicBezTo>
                    <a:pt x="601" y="1067"/>
                    <a:pt x="593" y="1054"/>
                    <a:pt x="590" y="1045"/>
                  </a:cubicBezTo>
                  <a:cubicBezTo>
                    <a:pt x="588" y="1034"/>
                    <a:pt x="589" y="1022"/>
                    <a:pt x="588" y="1010"/>
                  </a:cubicBezTo>
                  <a:cubicBezTo>
                    <a:pt x="587" y="993"/>
                    <a:pt x="582" y="977"/>
                    <a:pt x="581" y="963"/>
                  </a:cubicBezTo>
                  <a:cubicBezTo>
                    <a:pt x="578" y="930"/>
                    <a:pt x="590" y="904"/>
                    <a:pt x="594" y="880"/>
                  </a:cubicBezTo>
                  <a:cubicBezTo>
                    <a:pt x="602" y="836"/>
                    <a:pt x="608" y="794"/>
                    <a:pt x="619" y="751"/>
                  </a:cubicBezTo>
                  <a:close/>
                  <a:moveTo>
                    <a:pt x="261" y="701"/>
                  </a:moveTo>
                  <a:cubicBezTo>
                    <a:pt x="257" y="715"/>
                    <a:pt x="257" y="731"/>
                    <a:pt x="247" y="743"/>
                  </a:cubicBezTo>
                  <a:cubicBezTo>
                    <a:pt x="234" y="705"/>
                    <a:pt x="232" y="666"/>
                    <a:pt x="222" y="629"/>
                  </a:cubicBezTo>
                  <a:cubicBezTo>
                    <a:pt x="217" y="612"/>
                    <a:pt x="210" y="595"/>
                    <a:pt x="204" y="578"/>
                  </a:cubicBezTo>
                  <a:cubicBezTo>
                    <a:pt x="199" y="560"/>
                    <a:pt x="195" y="542"/>
                    <a:pt x="188" y="526"/>
                  </a:cubicBezTo>
                  <a:cubicBezTo>
                    <a:pt x="181" y="508"/>
                    <a:pt x="170" y="495"/>
                    <a:pt x="169" y="475"/>
                  </a:cubicBezTo>
                  <a:cubicBezTo>
                    <a:pt x="169" y="472"/>
                    <a:pt x="169" y="472"/>
                    <a:pt x="169" y="472"/>
                  </a:cubicBezTo>
                  <a:cubicBezTo>
                    <a:pt x="170" y="472"/>
                    <a:pt x="170" y="472"/>
                    <a:pt x="170" y="473"/>
                  </a:cubicBezTo>
                  <a:cubicBezTo>
                    <a:pt x="192" y="486"/>
                    <a:pt x="204" y="513"/>
                    <a:pt x="222" y="531"/>
                  </a:cubicBezTo>
                  <a:cubicBezTo>
                    <a:pt x="231" y="540"/>
                    <a:pt x="244" y="547"/>
                    <a:pt x="257" y="555"/>
                  </a:cubicBezTo>
                  <a:cubicBezTo>
                    <a:pt x="282" y="568"/>
                    <a:pt x="306" y="582"/>
                    <a:pt x="330" y="601"/>
                  </a:cubicBezTo>
                  <a:cubicBezTo>
                    <a:pt x="312" y="636"/>
                    <a:pt x="275" y="660"/>
                    <a:pt x="261" y="701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7253288" y="838200"/>
              <a:ext cx="1814512" cy="5486400"/>
            </a:xfrm>
            <a:custGeom>
              <a:avLst/>
              <a:gdLst/>
              <a:ahLst/>
              <a:cxnLst>
                <a:cxn ang="0">
                  <a:pos x="435" y="1424"/>
                </a:cxn>
                <a:cxn ang="0">
                  <a:pos x="419" y="1351"/>
                </a:cxn>
                <a:cxn ang="0">
                  <a:pos x="423" y="1254"/>
                </a:cxn>
                <a:cxn ang="0">
                  <a:pos x="410" y="1168"/>
                </a:cxn>
                <a:cxn ang="0">
                  <a:pos x="405" y="1091"/>
                </a:cxn>
                <a:cxn ang="0">
                  <a:pos x="374" y="940"/>
                </a:cxn>
                <a:cxn ang="0">
                  <a:pos x="366" y="875"/>
                </a:cxn>
                <a:cxn ang="0">
                  <a:pos x="359" y="828"/>
                </a:cxn>
                <a:cxn ang="0">
                  <a:pos x="351" y="700"/>
                </a:cxn>
                <a:cxn ang="0">
                  <a:pos x="376" y="625"/>
                </a:cxn>
                <a:cxn ang="0">
                  <a:pos x="397" y="494"/>
                </a:cxn>
                <a:cxn ang="0">
                  <a:pos x="395" y="437"/>
                </a:cxn>
                <a:cxn ang="0">
                  <a:pos x="387" y="382"/>
                </a:cxn>
                <a:cxn ang="0">
                  <a:pos x="305" y="248"/>
                </a:cxn>
                <a:cxn ang="0">
                  <a:pos x="295" y="195"/>
                </a:cxn>
                <a:cxn ang="0">
                  <a:pos x="320" y="111"/>
                </a:cxn>
                <a:cxn ang="0">
                  <a:pos x="277" y="19"/>
                </a:cxn>
                <a:cxn ang="0">
                  <a:pos x="171" y="124"/>
                </a:cxn>
                <a:cxn ang="0">
                  <a:pos x="161" y="156"/>
                </a:cxn>
                <a:cxn ang="0">
                  <a:pos x="184" y="202"/>
                </a:cxn>
                <a:cxn ang="0">
                  <a:pos x="133" y="250"/>
                </a:cxn>
                <a:cxn ang="0">
                  <a:pos x="79" y="291"/>
                </a:cxn>
                <a:cxn ang="0">
                  <a:pos x="49" y="401"/>
                </a:cxn>
                <a:cxn ang="0">
                  <a:pos x="50" y="454"/>
                </a:cxn>
                <a:cxn ang="0">
                  <a:pos x="47" y="516"/>
                </a:cxn>
                <a:cxn ang="0">
                  <a:pos x="80" y="578"/>
                </a:cxn>
                <a:cxn ang="0">
                  <a:pos x="115" y="675"/>
                </a:cxn>
                <a:cxn ang="0">
                  <a:pos x="97" y="781"/>
                </a:cxn>
                <a:cxn ang="0">
                  <a:pos x="103" y="886"/>
                </a:cxn>
                <a:cxn ang="0">
                  <a:pos x="94" y="1024"/>
                </a:cxn>
                <a:cxn ang="0">
                  <a:pos x="56" y="1314"/>
                </a:cxn>
                <a:cxn ang="0">
                  <a:pos x="42" y="1380"/>
                </a:cxn>
                <a:cxn ang="0">
                  <a:pos x="18" y="1516"/>
                </a:cxn>
                <a:cxn ang="0">
                  <a:pos x="30" y="1561"/>
                </a:cxn>
                <a:cxn ang="0">
                  <a:pos x="90" y="1595"/>
                </a:cxn>
                <a:cxn ang="0">
                  <a:pos x="123" y="1531"/>
                </a:cxn>
                <a:cxn ang="0">
                  <a:pos x="119" y="1494"/>
                </a:cxn>
                <a:cxn ang="0">
                  <a:pos x="186" y="1286"/>
                </a:cxn>
                <a:cxn ang="0">
                  <a:pos x="211" y="1215"/>
                </a:cxn>
                <a:cxn ang="0">
                  <a:pos x="257" y="1126"/>
                </a:cxn>
                <a:cxn ang="0">
                  <a:pos x="274" y="1228"/>
                </a:cxn>
                <a:cxn ang="0">
                  <a:pos x="290" y="1334"/>
                </a:cxn>
                <a:cxn ang="0">
                  <a:pos x="301" y="1368"/>
                </a:cxn>
                <a:cxn ang="0">
                  <a:pos x="306" y="1465"/>
                </a:cxn>
                <a:cxn ang="0">
                  <a:pos x="386" y="1506"/>
                </a:cxn>
                <a:cxn ang="0">
                  <a:pos x="424" y="1500"/>
                </a:cxn>
                <a:cxn ang="0">
                  <a:pos x="527" y="1471"/>
                </a:cxn>
                <a:cxn ang="0">
                  <a:pos x="134" y="527"/>
                </a:cxn>
                <a:cxn ang="0">
                  <a:pos x="130" y="462"/>
                </a:cxn>
                <a:cxn ang="0">
                  <a:pos x="339" y="540"/>
                </a:cxn>
                <a:cxn ang="0">
                  <a:pos x="339" y="540"/>
                </a:cxn>
              </a:cxnLst>
              <a:rect l="0" t="0" r="r" b="b"/>
              <a:pathLst>
                <a:path w="528" h="1599">
                  <a:moveTo>
                    <a:pt x="456" y="1438"/>
                  </a:moveTo>
                  <a:cubicBezTo>
                    <a:pt x="450" y="1432"/>
                    <a:pt x="442" y="1429"/>
                    <a:pt x="435" y="1424"/>
                  </a:cubicBezTo>
                  <a:cubicBezTo>
                    <a:pt x="426" y="1406"/>
                    <a:pt x="427" y="1386"/>
                    <a:pt x="423" y="1367"/>
                  </a:cubicBezTo>
                  <a:cubicBezTo>
                    <a:pt x="422" y="1362"/>
                    <a:pt x="419" y="1356"/>
                    <a:pt x="419" y="1351"/>
                  </a:cubicBezTo>
                  <a:cubicBezTo>
                    <a:pt x="417" y="1334"/>
                    <a:pt x="419" y="1316"/>
                    <a:pt x="419" y="1300"/>
                  </a:cubicBezTo>
                  <a:cubicBezTo>
                    <a:pt x="419" y="1284"/>
                    <a:pt x="423" y="1269"/>
                    <a:pt x="423" y="1254"/>
                  </a:cubicBezTo>
                  <a:cubicBezTo>
                    <a:pt x="424" y="1238"/>
                    <a:pt x="421" y="1222"/>
                    <a:pt x="420" y="1207"/>
                  </a:cubicBezTo>
                  <a:cubicBezTo>
                    <a:pt x="418" y="1193"/>
                    <a:pt x="411" y="1181"/>
                    <a:pt x="410" y="1168"/>
                  </a:cubicBezTo>
                  <a:cubicBezTo>
                    <a:pt x="408" y="1153"/>
                    <a:pt x="412" y="1139"/>
                    <a:pt x="411" y="1121"/>
                  </a:cubicBezTo>
                  <a:cubicBezTo>
                    <a:pt x="410" y="1112"/>
                    <a:pt x="407" y="1101"/>
                    <a:pt x="405" y="1091"/>
                  </a:cubicBezTo>
                  <a:cubicBezTo>
                    <a:pt x="400" y="1058"/>
                    <a:pt x="392" y="1032"/>
                    <a:pt x="385" y="1002"/>
                  </a:cubicBezTo>
                  <a:cubicBezTo>
                    <a:pt x="380" y="982"/>
                    <a:pt x="379" y="961"/>
                    <a:pt x="374" y="940"/>
                  </a:cubicBezTo>
                  <a:cubicBezTo>
                    <a:pt x="372" y="929"/>
                    <a:pt x="371" y="918"/>
                    <a:pt x="371" y="907"/>
                  </a:cubicBezTo>
                  <a:cubicBezTo>
                    <a:pt x="370" y="896"/>
                    <a:pt x="367" y="886"/>
                    <a:pt x="366" y="875"/>
                  </a:cubicBezTo>
                  <a:cubicBezTo>
                    <a:pt x="365" y="867"/>
                    <a:pt x="365" y="859"/>
                    <a:pt x="364" y="850"/>
                  </a:cubicBezTo>
                  <a:cubicBezTo>
                    <a:pt x="363" y="843"/>
                    <a:pt x="360" y="836"/>
                    <a:pt x="359" y="828"/>
                  </a:cubicBezTo>
                  <a:cubicBezTo>
                    <a:pt x="356" y="797"/>
                    <a:pt x="360" y="761"/>
                    <a:pt x="356" y="730"/>
                  </a:cubicBezTo>
                  <a:cubicBezTo>
                    <a:pt x="355" y="720"/>
                    <a:pt x="351" y="709"/>
                    <a:pt x="351" y="700"/>
                  </a:cubicBezTo>
                  <a:cubicBezTo>
                    <a:pt x="352" y="688"/>
                    <a:pt x="359" y="674"/>
                    <a:pt x="364" y="662"/>
                  </a:cubicBezTo>
                  <a:cubicBezTo>
                    <a:pt x="369" y="650"/>
                    <a:pt x="373" y="636"/>
                    <a:pt x="376" y="625"/>
                  </a:cubicBezTo>
                  <a:cubicBezTo>
                    <a:pt x="384" y="601"/>
                    <a:pt x="397" y="577"/>
                    <a:pt x="398" y="547"/>
                  </a:cubicBezTo>
                  <a:cubicBezTo>
                    <a:pt x="400" y="530"/>
                    <a:pt x="397" y="513"/>
                    <a:pt x="397" y="494"/>
                  </a:cubicBezTo>
                  <a:cubicBezTo>
                    <a:pt x="398" y="486"/>
                    <a:pt x="400" y="479"/>
                    <a:pt x="399" y="469"/>
                  </a:cubicBezTo>
                  <a:cubicBezTo>
                    <a:pt x="399" y="458"/>
                    <a:pt x="395" y="448"/>
                    <a:pt x="395" y="437"/>
                  </a:cubicBezTo>
                  <a:cubicBezTo>
                    <a:pt x="394" y="425"/>
                    <a:pt x="395" y="414"/>
                    <a:pt x="393" y="400"/>
                  </a:cubicBezTo>
                  <a:cubicBezTo>
                    <a:pt x="392" y="394"/>
                    <a:pt x="388" y="388"/>
                    <a:pt x="387" y="382"/>
                  </a:cubicBezTo>
                  <a:cubicBezTo>
                    <a:pt x="381" y="350"/>
                    <a:pt x="377" y="315"/>
                    <a:pt x="365" y="291"/>
                  </a:cubicBezTo>
                  <a:cubicBezTo>
                    <a:pt x="352" y="264"/>
                    <a:pt x="331" y="264"/>
                    <a:pt x="305" y="248"/>
                  </a:cubicBezTo>
                  <a:cubicBezTo>
                    <a:pt x="298" y="243"/>
                    <a:pt x="284" y="230"/>
                    <a:pt x="283" y="224"/>
                  </a:cubicBezTo>
                  <a:cubicBezTo>
                    <a:pt x="282" y="213"/>
                    <a:pt x="291" y="205"/>
                    <a:pt x="295" y="195"/>
                  </a:cubicBezTo>
                  <a:cubicBezTo>
                    <a:pt x="299" y="181"/>
                    <a:pt x="300" y="168"/>
                    <a:pt x="304" y="156"/>
                  </a:cubicBezTo>
                  <a:cubicBezTo>
                    <a:pt x="315" y="155"/>
                    <a:pt x="329" y="123"/>
                    <a:pt x="320" y="111"/>
                  </a:cubicBezTo>
                  <a:cubicBezTo>
                    <a:pt x="315" y="106"/>
                    <a:pt x="309" y="112"/>
                    <a:pt x="306" y="110"/>
                  </a:cubicBezTo>
                  <a:cubicBezTo>
                    <a:pt x="302" y="73"/>
                    <a:pt x="301" y="35"/>
                    <a:pt x="277" y="19"/>
                  </a:cubicBezTo>
                  <a:cubicBezTo>
                    <a:pt x="249" y="0"/>
                    <a:pt x="194" y="8"/>
                    <a:pt x="178" y="34"/>
                  </a:cubicBezTo>
                  <a:cubicBezTo>
                    <a:pt x="164" y="55"/>
                    <a:pt x="166" y="91"/>
                    <a:pt x="171" y="124"/>
                  </a:cubicBezTo>
                  <a:cubicBezTo>
                    <a:pt x="163" y="123"/>
                    <a:pt x="157" y="124"/>
                    <a:pt x="155" y="129"/>
                  </a:cubicBezTo>
                  <a:cubicBezTo>
                    <a:pt x="152" y="134"/>
                    <a:pt x="155" y="150"/>
                    <a:pt x="161" y="156"/>
                  </a:cubicBezTo>
                  <a:cubicBezTo>
                    <a:pt x="167" y="163"/>
                    <a:pt x="178" y="161"/>
                    <a:pt x="181" y="166"/>
                  </a:cubicBezTo>
                  <a:cubicBezTo>
                    <a:pt x="182" y="179"/>
                    <a:pt x="184" y="190"/>
                    <a:pt x="184" y="202"/>
                  </a:cubicBezTo>
                  <a:cubicBezTo>
                    <a:pt x="178" y="218"/>
                    <a:pt x="165" y="225"/>
                    <a:pt x="153" y="234"/>
                  </a:cubicBezTo>
                  <a:cubicBezTo>
                    <a:pt x="146" y="239"/>
                    <a:pt x="140" y="246"/>
                    <a:pt x="133" y="250"/>
                  </a:cubicBezTo>
                  <a:cubicBezTo>
                    <a:pt x="119" y="260"/>
                    <a:pt x="101" y="267"/>
                    <a:pt x="89" y="277"/>
                  </a:cubicBezTo>
                  <a:cubicBezTo>
                    <a:pt x="85" y="281"/>
                    <a:pt x="83" y="285"/>
                    <a:pt x="79" y="291"/>
                  </a:cubicBezTo>
                  <a:cubicBezTo>
                    <a:pt x="66" y="307"/>
                    <a:pt x="63" y="327"/>
                    <a:pt x="57" y="349"/>
                  </a:cubicBezTo>
                  <a:cubicBezTo>
                    <a:pt x="53" y="365"/>
                    <a:pt x="52" y="382"/>
                    <a:pt x="49" y="401"/>
                  </a:cubicBezTo>
                  <a:cubicBezTo>
                    <a:pt x="47" y="411"/>
                    <a:pt x="41" y="422"/>
                    <a:pt x="42" y="434"/>
                  </a:cubicBezTo>
                  <a:cubicBezTo>
                    <a:pt x="43" y="440"/>
                    <a:pt x="49" y="447"/>
                    <a:pt x="50" y="454"/>
                  </a:cubicBezTo>
                  <a:cubicBezTo>
                    <a:pt x="52" y="466"/>
                    <a:pt x="51" y="483"/>
                    <a:pt x="50" y="496"/>
                  </a:cubicBezTo>
                  <a:cubicBezTo>
                    <a:pt x="49" y="503"/>
                    <a:pt x="47" y="510"/>
                    <a:pt x="47" y="516"/>
                  </a:cubicBezTo>
                  <a:cubicBezTo>
                    <a:pt x="49" y="532"/>
                    <a:pt x="64" y="548"/>
                    <a:pt x="72" y="562"/>
                  </a:cubicBezTo>
                  <a:cubicBezTo>
                    <a:pt x="75" y="566"/>
                    <a:pt x="77" y="573"/>
                    <a:pt x="80" y="578"/>
                  </a:cubicBezTo>
                  <a:cubicBezTo>
                    <a:pt x="92" y="597"/>
                    <a:pt x="119" y="617"/>
                    <a:pt x="122" y="640"/>
                  </a:cubicBezTo>
                  <a:cubicBezTo>
                    <a:pt x="123" y="650"/>
                    <a:pt x="118" y="662"/>
                    <a:pt x="115" y="675"/>
                  </a:cubicBezTo>
                  <a:cubicBezTo>
                    <a:pt x="113" y="687"/>
                    <a:pt x="109" y="698"/>
                    <a:pt x="107" y="707"/>
                  </a:cubicBezTo>
                  <a:cubicBezTo>
                    <a:pt x="100" y="731"/>
                    <a:pt x="99" y="759"/>
                    <a:pt x="97" y="781"/>
                  </a:cubicBezTo>
                  <a:cubicBezTo>
                    <a:pt x="96" y="788"/>
                    <a:pt x="94" y="794"/>
                    <a:pt x="93" y="800"/>
                  </a:cubicBezTo>
                  <a:cubicBezTo>
                    <a:pt x="90" y="831"/>
                    <a:pt x="100" y="858"/>
                    <a:pt x="103" y="886"/>
                  </a:cubicBezTo>
                  <a:cubicBezTo>
                    <a:pt x="105" y="901"/>
                    <a:pt x="101" y="917"/>
                    <a:pt x="100" y="933"/>
                  </a:cubicBezTo>
                  <a:cubicBezTo>
                    <a:pt x="98" y="963"/>
                    <a:pt x="97" y="994"/>
                    <a:pt x="94" y="1024"/>
                  </a:cubicBezTo>
                  <a:cubicBezTo>
                    <a:pt x="91" y="1054"/>
                    <a:pt x="87" y="1083"/>
                    <a:pt x="85" y="1113"/>
                  </a:cubicBezTo>
                  <a:cubicBezTo>
                    <a:pt x="79" y="1181"/>
                    <a:pt x="64" y="1250"/>
                    <a:pt x="56" y="1314"/>
                  </a:cubicBezTo>
                  <a:cubicBezTo>
                    <a:pt x="54" y="1325"/>
                    <a:pt x="55" y="1336"/>
                    <a:pt x="54" y="1346"/>
                  </a:cubicBezTo>
                  <a:cubicBezTo>
                    <a:pt x="52" y="1356"/>
                    <a:pt x="45" y="1368"/>
                    <a:pt x="42" y="1380"/>
                  </a:cubicBezTo>
                  <a:cubicBezTo>
                    <a:pt x="39" y="1393"/>
                    <a:pt x="35" y="1405"/>
                    <a:pt x="31" y="1415"/>
                  </a:cubicBezTo>
                  <a:cubicBezTo>
                    <a:pt x="19" y="1442"/>
                    <a:pt x="0" y="1487"/>
                    <a:pt x="18" y="1516"/>
                  </a:cubicBezTo>
                  <a:cubicBezTo>
                    <a:pt x="15" y="1526"/>
                    <a:pt x="13" y="1533"/>
                    <a:pt x="15" y="1543"/>
                  </a:cubicBezTo>
                  <a:cubicBezTo>
                    <a:pt x="17" y="1549"/>
                    <a:pt x="25" y="1553"/>
                    <a:pt x="30" y="1561"/>
                  </a:cubicBezTo>
                  <a:cubicBezTo>
                    <a:pt x="34" y="1568"/>
                    <a:pt x="34" y="1579"/>
                    <a:pt x="39" y="1586"/>
                  </a:cubicBezTo>
                  <a:cubicBezTo>
                    <a:pt x="50" y="1599"/>
                    <a:pt x="67" y="1596"/>
                    <a:pt x="90" y="1595"/>
                  </a:cubicBezTo>
                  <a:cubicBezTo>
                    <a:pt x="110" y="1595"/>
                    <a:pt x="124" y="1595"/>
                    <a:pt x="133" y="1586"/>
                  </a:cubicBezTo>
                  <a:cubicBezTo>
                    <a:pt x="148" y="1569"/>
                    <a:pt x="132" y="1545"/>
                    <a:pt x="123" y="1531"/>
                  </a:cubicBezTo>
                  <a:cubicBezTo>
                    <a:pt x="119" y="1526"/>
                    <a:pt x="110" y="1515"/>
                    <a:pt x="110" y="1508"/>
                  </a:cubicBezTo>
                  <a:cubicBezTo>
                    <a:pt x="111" y="1505"/>
                    <a:pt x="117" y="1497"/>
                    <a:pt x="119" y="1494"/>
                  </a:cubicBezTo>
                  <a:cubicBezTo>
                    <a:pt x="128" y="1477"/>
                    <a:pt x="139" y="1461"/>
                    <a:pt x="146" y="1443"/>
                  </a:cubicBezTo>
                  <a:cubicBezTo>
                    <a:pt x="164" y="1398"/>
                    <a:pt x="172" y="1334"/>
                    <a:pt x="186" y="1286"/>
                  </a:cubicBezTo>
                  <a:cubicBezTo>
                    <a:pt x="189" y="1276"/>
                    <a:pt x="191" y="1265"/>
                    <a:pt x="194" y="1255"/>
                  </a:cubicBezTo>
                  <a:cubicBezTo>
                    <a:pt x="198" y="1241"/>
                    <a:pt x="206" y="1229"/>
                    <a:pt x="211" y="1215"/>
                  </a:cubicBezTo>
                  <a:cubicBezTo>
                    <a:pt x="227" y="1174"/>
                    <a:pt x="235" y="1124"/>
                    <a:pt x="249" y="1083"/>
                  </a:cubicBezTo>
                  <a:cubicBezTo>
                    <a:pt x="255" y="1097"/>
                    <a:pt x="257" y="1110"/>
                    <a:pt x="257" y="1126"/>
                  </a:cubicBezTo>
                  <a:cubicBezTo>
                    <a:pt x="258" y="1142"/>
                    <a:pt x="263" y="1159"/>
                    <a:pt x="265" y="1176"/>
                  </a:cubicBezTo>
                  <a:cubicBezTo>
                    <a:pt x="267" y="1194"/>
                    <a:pt x="268" y="1210"/>
                    <a:pt x="274" y="1228"/>
                  </a:cubicBezTo>
                  <a:cubicBezTo>
                    <a:pt x="279" y="1244"/>
                    <a:pt x="284" y="1261"/>
                    <a:pt x="285" y="1277"/>
                  </a:cubicBezTo>
                  <a:cubicBezTo>
                    <a:pt x="286" y="1299"/>
                    <a:pt x="283" y="1316"/>
                    <a:pt x="290" y="1334"/>
                  </a:cubicBezTo>
                  <a:cubicBezTo>
                    <a:pt x="292" y="1340"/>
                    <a:pt x="297" y="1343"/>
                    <a:pt x="299" y="1350"/>
                  </a:cubicBezTo>
                  <a:cubicBezTo>
                    <a:pt x="300" y="1355"/>
                    <a:pt x="299" y="1362"/>
                    <a:pt x="301" y="1368"/>
                  </a:cubicBezTo>
                  <a:cubicBezTo>
                    <a:pt x="304" y="1387"/>
                    <a:pt x="306" y="1417"/>
                    <a:pt x="306" y="1441"/>
                  </a:cubicBezTo>
                  <a:cubicBezTo>
                    <a:pt x="306" y="1450"/>
                    <a:pt x="304" y="1458"/>
                    <a:pt x="306" y="1465"/>
                  </a:cubicBezTo>
                  <a:cubicBezTo>
                    <a:pt x="310" y="1476"/>
                    <a:pt x="323" y="1477"/>
                    <a:pt x="331" y="1485"/>
                  </a:cubicBezTo>
                  <a:cubicBezTo>
                    <a:pt x="329" y="1515"/>
                    <a:pt x="363" y="1516"/>
                    <a:pt x="386" y="1506"/>
                  </a:cubicBezTo>
                  <a:cubicBezTo>
                    <a:pt x="392" y="1504"/>
                    <a:pt x="395" y="1495"/>
                    <a:pt x="403" y="1495"/>
                  </a:cubicBezTo>
                  <a:cubicBezTo>
                    <a:pt x="409" y="1494"/>
                    <a:pt x="418" y="1499"/>
                    <a:pt x="424" y="1500"/>
                  </a:cubicBezTo>
                  <a:cubicBezTo>
                    <a:pt x="431" y="1502"/>
                    <a:pt x="438" y="1506"/>
                    <a:pt x="445" y="1507"/>
                  </a:cubicBezTo>
                  <a:cubicBezTo>
                    <a:pt x="480" y="1514"/>
                    <a:pt x="528" y="1501"/>
                    <a:pt x="527" y="1471"/>
                  </a:cubicBezTo>
                  <a:cubicBezTo>
                    <a:pt x="526" y="1441"/>
                    <a:pt x="481" y="1446"/>
                    <a:pt x="456" y="1438"/>
                  </a:cubicBezTo>
                  <a:close/>
                  <a:moveTo>
                    <a:pt x="134" y="527"/>
                  </a:moveTo>
                  <a:cubicBezTo>
                    <a:pt x="128" y="517"/>
                    <a:pt x="122" y="506"/>
                    <a:pt x="117" y="494"/>
                  </a:cubicBezTo>
                  <a:cubicBezTo>
                    <a:pt x="122" y="484"/>
                    <a:pt x="124" y="471"/>
                    <a:pt x="130" y="462"/>
                  </a:cubicBezTo>
                  <a:cubicBezTo>
                    <a:pt x="132" y="483"/>
                    <a:pt x="135" y="503"/>
                    <a:pt x="134" y="527"/>
                  </a:cubicBezTo>
                  <a:close/>
                  <a:moveTo>
                    <a:pt x="339" y="540"/>
                  </a:moveTo>
                  <a:cubicBezTo>
                    <a:pt x="336" y="536"/>
                    <a:pt x="340" y="515"/>
                    <a:pt x="340" y="532"/>
                  </a:cubicBezTo>
                  <a:cubicBezTo>
                    <a:pt x="340" y="535"/>
                    <a:pt x="339" y="535"/>
                    <a:pt x="339" y="540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6099175" y="714375"/>
              <a:ext cx="1763713" cy="5457825"/>
            </a:xfrm>
            <a:custGeom>
              <a:avLst/>
              <a:gdLst/>
              <a:ahLst/>
              <a:cxnLst>
                <a:cxn ang="0">
                  <a:pos x="492" y="1544"/>
                </a:cxn>
                <a:cxn ang="0">
                  <a:pos x="487" y="1461"/>
                </a:cxn>
                <a:cxn ang="0">
                  <a:pos x="489" y="1406"/>
                </a:cxn>
                <a:cxn ang="0">
                  <a:pos x="487" y="1158"/>
                </a:cxn>
                <a:cxn ang="0">
                  <a:pos x="448" y="937"/>
                </a:cxn>
                <a:cxn ang="0">
                  <a:pos x="456" y="861"/>
                </a:cxn>
                <a:cxn ang="0">
                  <a:pos x="441" y="774"/>
                </a:cxn>
                <a:cxn ang="0">
                  <a:pos x="415" y="599"/>
                </a:cxn>
                <a:cxn ang="0">
                  <a:pos x="400" y="476"/>
                </a:cxn>
                <a:cxn ang="0">
                  <a:pos x="388" y="367"/>
                </a:cxn>
                <a:cxn ang="0">
                  <a:pos x="341" y="294"/>
                </a:cxn>
                <a:cxn ang="0">
                  <a:pos x="290" y="238"/>
                </a:cxn>
                <a:cxn ang="0">
                  <a:pos x="316" y="162"/>
                </a:cxn>
                <a:cxn ang="0">
                  <a:pos x="316" y="104"/>
                </a:cxn>
                <a:cxn ang="0">
                  <a:pos x="310" y="87"/>
                </a:cxn>
                <a:cxn ang="0">
                  <a:pos x="185" y="9"/>
                </a:cxn>
                <a:cxn ang="0">
                  <a:pos x="129" y="109"/>
                </a:cxn>
                <a:cxn ang="0">
                  <a:pos x="126" y="145"/>
                </a:cxn>
                <a:cxn ang="0">
                  <a:pos x="156" y="254"/>
                </a:cxn>
                <a:cxn ang="0">
                  <a:pos x="84" y="347"/>
                </a:cxn>
                <a:cxn ang="0">
                  <a:pos x="30" y="509"/>
                </a:cxn>
                <a:cxn ang="0">
                  <a:pos x="17" y="550"/>
                </a:cxn>
                <a:cxn ang="0">
                  <a:pos x="6" y="682"/>
                </a:cxn>
                <a:cxn ang="0">
                  <a:pos x="38" y="734"/>
                </a:cxn>
                <a:cxn ang="0">
                  <a:pos x="103" y="815"/>
                </a:cxn>
                <a:cxn ang="0">
                  <a:pos x="102" y="881"/>
                </a:cxn>
                <a:cxn ang="0">
                  <a:pos x="125" y="966"/>
                </a:cxn>
                <a:cxn ang="0">
                  <a:pos x="126" y="1098"/>
                </a:cxn>
                <a:cxn ang="0">
                  <a:pos x="135" y="1189"/>
                </a:cxn>
                <a:cxn ang="0">
                  <a:pos x="127" y="1287"/>
                </a:cxn>
                <a:cxn ang="0">
                  <a:pos x="132" y="1391"/>
                </a:cxn>
                <a:cxn ang="0">
                  <a:pos x="112" y="1559"/>
                </a:cxn>
                <a:cxn ang="0">
                  <a:pos x="123" y="1649"/>
                </a:cxn>
                <a:cxn ang="0">
                  <a:pos x="196" y="1684"/>
                </a:cxn>
                <a:cxn ang="0">
                  <a:pos x="317" y="1737"/>
                </a:cxn>
                <a:cxn ang="0">
                  <a:pos x="382" y="1649"/>
                </a:cxn>
                <a:cxn ang="0">
                  <a:pos x="438" y="1688"/>
                </a:cxn>
                <a:cxn ang="0">
                  <a:pos x="559" y="1647"/>
                </a:cxn>
                <a:cxn ang="0">
                  <a:pos x="321" y="1459"/>
                </a:cxn>
                <a:cxn ang="0">
                  <a:pos x="310" y="1509"/>
                </a:cxn>
                <a:cxn ang="0">
                  <a:pos x="316" y="1555"/>
                </a:cxn>
                <a:cxn ang="0">
                  <a:pos x="299" y="1604"/>
                </a:cxn>
                <a:cxn ang="0">
                  <a:pos x="293" y="1531"/>
                </a:cxn>
                <a:cxn ang="0">
                  <a:pos x="294" y="1471"/>
                </a:cxn>
                <a:cxn ang="0">
                  <a:pos x="306" y="1276"/>
                </a:cxn>
                <a:cxn ang="0">
                  <a:pos x="314" y="1170"/>
                </a:cxn>
                <a:cxn ang="0">
                  <a:pos x="321" y="1459"/>
                </a:cxn>
              </a:cxnLst>
              <a:rect l="0" t="0" r="r" b="b"/>
              <a:pathLst>
                <a:path w="559" h="1737">
                  <a:moveTo>
                    <a:pt x="495" y="1583"/>
                  </a:moveTo>
                  <a:cubicBezTo>
                    <a:pt x="494" y="1570"/>
                    <a:pt x="494" y="1557"/>
                    <a:pt x="492" y="1544"/>
                  </a:cubicBezTo>
                  <a:cubicBezTo>
                    <a:pt x="490" y="1532"/>
                    <a:pt x="485" y="1521"/>
                    <a:pt x="484" y="1510"/>
                  </a:cubicBezTo>
                  <a:cubicBezTo>
                    <a:pt x="482" y="1495"/>
                    <a:pt x="487" y="1478"/>
                    <a:pt x="487" y="1461"/>
                  </a:cubicBezTo>
                  <a:cubicBezTo>
                    <a:pt x="488" y="1454"/>
                    <a:pt x="486" y="1447"/>
                    <a:pt x="486" y="1440"/>
                  </a:cubicBezTo>
                  <a:cubicBezTo>
                    <a:pt x="486" y="1429"/>
                    <a:pt x="489" y="1418"/>
                    <a:pt x="489" y="1406"/>
                  </a:cubicBezTo>
                  <a:cubicBezTo>
                    <a:pt x="491" y="1372"/>
                    <a:pt x="492" y="1334"/>
                    <a:pt x="492" y="1298"/>
                  </a:cubicBezTo>
                  <a:cubicBezTo>
                    <a:pt x="492" y="1250"/>
                    <a:pt x="494" y="1204"/>
                    <a:pt x="487" y="1158"/>
                  </a:cubicBezTo>
                  <a:cubicBezTo>
                    <a:pt x="480" y="1117"/>
                    <a:pt x="470" y="1076"/>
                    <a:pt x="464" y="1032"/>
                  </a:cubicBezTo>
                  <a:cubicBezTo>
                    <a:pt x="460" y="1000"/>
                    <a:pt x="451" y="972"/>
                    <a:pt x="448" y="937"/>
                  </a:cubicBezTo>
                  <a:cubicBezTo>
                    <a:pt x="447" y="926"/>
                    <a:pt x="445" y="913"/>
                    <a:pt x="445" y="903"/>
                  </a:cubicBezTo>
                  <a:cubicBezTo>
                    <a:pt x="446" y="888"/>
                    <a:pt x="455" y="876"/>
                    <a:pt x="456" y="861"/>
                  </a:cubicBezTo>
                  <a:cubicBezTo>
                    <a:pt x="457" y="845"/>
                    <a:pt x="453" y="830"/>
                    <a:pt x="451" y="815"/>
                  </a:cubicBezTo>
                  <a:cubicBezTo>
                    <a:pt x="449" y="801"/>
                    <a:pt x="443" y="787"/>
                    <a:pt x="441" y="774"/>
                  </a:cubicBezTo>
                  <a:cubicBezTo>
                    <a:pt x="438" y="752"/>
                    <a:pt x="441" y="730"/>
                    <a:pt x="439" y="709"/>
                  </a:cubicBezTo>
                  <a:cubicBezTo>
                    <a:pt x="434" y="670"/>
                    <a:pt x="425" y="634"/>
                    <a:pt x="415" y="599"/>
                  </a:cubicBezTo>
                  <a:cubicBezTo>
                    <a:pt x="409" y="582"/>
                    <a:pt x="401" y="565"/>
                    <a:pt x="399" y="548"/>
                  </a:cubicBezTo>
                  <a:cubicBezTo>
                    <a:pt x="396" y="523"/>
                    <a:pt x="400" y="499"/>
                    <a:pt x="400" y="476"/>
                  </a:cubicBezTo>
                  <a:cubicBezTo>
                    <a:pt x="400" y="445"/>
                    <a:pt x="401" y="410"/>
                    <a:pt x="394" y="385"/>
                  </a:cubicBezTo>
                  <a:cubicBezTo>
                    <a:pt x="393" y="379"/>
                    <a:pt x="389" y="373"/>
                    <a:pt x="388" y="367"/>
                  </a:cubicBezTo>
                  <a:cubicBezTo>
                    <a:pt x="385" y="354"/>
                    <a:pt x="385" y="342"/>
                    <a:pt x="379" y="331"/>
                  </a:cubicBezTo>
                  <a:cubicBezTo>
                    <a:pt x="371" y="316"/>
                    <a:pt x="355" y="302"/>
                    <a:pt x="341" y="294"/>
                  </a:cubicBezTo>
                  <a:cubicBezTo>
                    <a:pt x="324" y="285"/>
                    <a:pt x="303" y="283"/>
                    <a:pt x="289" y="267"/>
                  </a:cubicBezTo>
                  <a:cubicBezTo>
                    <a:pt x="291" y="255"/>
                    <a:pt x="287" y="248"/>
                    <a:pt x="290" y="238"/>
                  </a:cubicBezTo>
                  <a:cubicBezTo>
                    <a:pt x="294" y="221"/>
                    <a:pt x="308" y="210"/>
                    <a:pt x="312" y="194"/>
                  </a:cubicBezTo>
                  <a:cubicBezTo>
                    <a:pt x="314" y="185"/>
                    <a:pt x="315" y="173"/>
                    <a:pt x="316" y="162"/>
                  </a:cubicBezTo>
                  <a:cubicBezTo>
                    <a:pt x="316" y="151"/>
                    <a:pt x="313" y="141"/>
                    <a:pt x="313" y="130"/>
                  </a:cubicBezTo>
                  <a:cubicBezTo>
                    <a:pt x="313" y="122"/>
                    <a:pt x="320" y="113"/>
                    <a:pt x="316" y="104"/>
                  </a:cubicBezTo>
                  <a:cubicBezTo>
                    <a:pt x="315" y="103"/>
                    <a:pt x="312" y="102"/>
                    <a:pt x="312" y="100"/>
                  </a:cubicBezTo>
                  <a:cubicBezTo>
                    <a:pt x="311" y="96"/>
                    <a:pt x="311" y="91"/>
                    <a:pt x="310" y="87"/>
                  </a:cubicBezTo>
                  <a:cubicBezTo>
                    <a:pt x="302" y="51"/>
                    <a:pt x="275" y="11"/>
                    <a:pt x="239" y="4"/>
                  </a:cubicBezTo>
                  <a:cubicBezTo>
                    <a:pt x="217" y="0"/>
                    <a:pt x="198" y="2"/>
                    <a:pt x="185" y="9"/>
                  </a:cubicBezTo>
                  <a:cubicBezTo>
                    <a:pt x="159" y="21"/>
                    <a:pt x="140" y="43"/>
                    <a:pt x="133" y="74"/>
                  </a:cubicBezTo>
                  <a:cubicBezTo>
                    <a:pt x="131" y="84"/>
                    <a:pt x="132" y="96"/>
                    <a:pt x="129" y="109"/>
                  </a:cubicBezTo>
                  <a:cubicBezTo>
                    <a:pt x="128" y="116"/>
                    <a:pt x="123" y="112"/>
                    <a:pt x="121" y="120"/>
                  </a:cubicBezTo>
                  <a:cubicBezTo>
                    <a:pt x="119" y="126"/>
                    <a:pt x="123" y="135"/>
                    <a:pt x="126" y="145"/>
                  </a:cubicBezTo>
                  <a:cubicBezTo>
                    <a:pt x="130" y="163"/>
                    <a:pt x="130" y="179"/>
                    <a:pt x="151" y="181"/>
                  </a:cubicBezTo>
                  <a:cubicBezTo>
                    <a:pt x="154" y="204"/>
                    <a:pt x="166" y="233"/>
                    <a:pt x="156" y="254"/>
                  </a:cubicBezTo>
                  <a:cubicBezTo>
                    <a:pt x="152" y="265"/>
                    <a:pt x="139" y="274"/>
                    <a:pt x="130" y="283"/>
                  </a:cubicBezTo>
                  <a:cubicBezTo>
                    <a:pt x="111" y="304"/>
                    <a:pt x="100" y="322"/>
                    <a:pt x="84" y="347"/>
                  </a:cubicBezTo>
                  <a:cubicBezTo>
                    <a:pt x="77" y="358"/>
                    <a:pt x="68" y="368"/>
                    <a:pt x="62" y="378"/>
                  </a:cubicBezTo>
                  <a:cubicBezTo>
                    <a:pt x="42" y="413"/>
                    <a:pt x="38" y="462"/>
                    <a:pt x="30" y="509"/>
                  </a:cubicBezTo>
                  <a:cubicBezTo>
                    <a:pt x="28" y="516"/>
                    <a:pt x="27" y="524"/>
                    <a:pt x="25" y="531"/>
                  </a:cubicBezTo>
                  <a:cubicBezTo>
                    <a:pt x="23" y="538"/>
                    <a:pt x="18" y="544"/>
                    <a:pt x="17" y="550"/>
                  </a:cubicBezTo>
                  <a:cubicBezTo>
                    <a:pt x="15" y="564"/>
                    <a:pt x="16" y="583"/>
                    <a:pt x="15" y="597"/>
                  </a:cubicBezTo>
                  <a:cubicBezTo>
                    <a:pt x="13" y="625"/>
                    <a:pt x="0" y="652"/>
                    <a:pt x="6" y="682"/>
                  </a:cubicBezTo>
                  <a:cubicBezTo>
                    <a:pt x="7" y="691"/>
                    <a:pt x="15" y="699"/>
                    <a:pt x="21" y="709"/>
                  </a:cubicBezTo>
                  <a:cubicBezTo>
                    <a:pt x="26" y="718"/>
                    <a:pt x="33" y="727"/>
                    <a:pt x="38" y="734"/>
                  </a:cubicBezTo>
                  <a:cubicBezTo>
                    <a:pt x="51" y="752"/>
                    <a:pt x="61" y="770"/>
                    <a:pt x="74" y="783"/>
                  </a:cubicBezTo>
                  <a:cubicBezTo>
                    <a:pt x="83" y="794"/>
                    <a:pt x="102" y="803"/>
                    <a:pt x="103" y="815"/>
                  </a:cubicBezTo>
                  <a:cubicBezTo>
                    <a:pt x="105" y="827"/>
                    <a:pt x="91" y="838"/>
                    <a:pt x="91" y="853"/>
                  </a:cubicBezTo>
                  <a:cubicBezTo>
                    <a:pt x="91" y="863"/>
                    <a:pt x="99" y="871"/>
                    <a:pt x="102" y="881"/>
                  </a:cubicBezTo>
                  <a:cubicBezTo>
                    <a:pt x="105" y="895"/>
                    <a:pt x="105" y="911"/>
                    <a:pt x="109" y="926"/>
                  </a:cubicBezTo>
                  <a:cubicBezTo>
                    <a:pt x="113" y="939"/>
                    <a:pt x="123" y="952"/>
                    <a:pt x="125" y="966"/>
                  </a:cubicBezTo>
                  <a:cubicBezTo>
                    <a:pt x="126" y="977"/>
                    <a:pt x="129" y="990"/>
                    <a:pt x="129" y="1003"/>
                  </a:cubicBezTo>
                  <a:cubicBezTo>
                    <a:pt x="131" y="1032"/>
                    <a:pt x="123" y="1066"/>
                    <a:pt x="126" y="1098"/>
                  </a:cubicBezTo>
                  <a:cubicBezTo>
                    <a:pt x="127" y="1114"/>
                    <a:pt x="127" y="1129"/>
                    <a:pt x="129" y="1144"/>
                  </a:cubicBezTo>
                  <a:cubicBezTo>
                    <a:pt x="131" y="1159"/>
                    <a:pt x="135" y="1175"/>
                    <a:pt x="135" y="1189"/>
                  </a:cubicBezTo>
                  <a:cubicBezTo>
                    <a:pt x="135" y="1196"/>
                    <a:pt x="133" y="1205"/>
                    <a:pt x="132" y="1213"/>
                  </a:cubicBezTo>
                  <a:cubicBezTo>
                    <a:pt x="131" y="1236"/>
                    <a:pt x="125" y="1263"/>
                    <a:pt x="127" y="1287"/>
                  </a:cubicBezTo>
                  <a:cubicBezTo>
                    <a:pt x="127" y="1303"/>
                    <a:pt x="134" y="1319"/>
                    <a:pt x="135" y="1336"/>
                  </a:cubicBezTo>
                  <a:cubicBezTo>
                    <a:pt x="136" y="1355"/>
                    <a:pt x="134" y="1372"/>
                    <a:pt x="132" y="1391"/>
                  </a:cubicBezTo>
                  <a:cubicBezTo>
                    <a:pt x="129" y="1426"/>
                    <a:pt x="128" y="1461"/>
                    <a:pt x="123" y="1496"/>
                  </a:cubicBezTo>
                  <a:cubicBezTo>
                    <a:pt x="119" y="1517"/>
                    <a:pt x="111" y="1532"/>
                    <a:pt x="112" y="1559"/>
                  </a:cubicBezTo>
                  <a:cubicBezTo>
                    <a:pt x="112" y="1565"/>
                    <a:pt x="115" y="1572"/>
                    <a:pt x="115" y="1577"/>
                  </a:cubicBezTo>
                  <a:cubicBezTo>
                    <a:pt x="115" y="1603"/>
                    <a:pt x="94" y="1640"/>
                    <a:pt x="123" y="1649"/>
                  </a:cubicBezTo>
                  <a:cubicBezTo>
                    <a:pt x="124" y="1668"/>
                    <a:pt x="135" y="1673"/>
                    <a:pt x="152" y="1679"/>
                  </a:cubicBezTo>
                  <a:cubicBezTo>
                    <a:pt x="167" y="1684"/>
                    <a:pt x="182" y="1690"/>
                    <a:pt x="196" y="1684"/>
                  </a:cubicBezTo>
                  <a:cubicBezTo>
                    <a:pt x="228" y="1706"/>
                    <a:pt x="259" y="1729"/>
                    <a:pt x="306" y="1737"/>
                  </a:cubicBezTo>
                  <a:cubicBezTo>
                    <a:pt x="317" y="1737"/>
                    <a:pt x="317" y="1737"/>
                    <a:pt x="317" y="1737"/>
                  </a:cubicBezTo>
                  <a:cubicBezTo>
                    <a:pt x="356" y="1733"/>
                    <a:pt x="380" y="1698"/>
                    <a:pt x="367" y="1655"/>
                  </a:cubicBezTo>
                  <a:cubicBezTo>
                    <a:pt x="376" y="1657"/>
                    <a:pt x="376" y="1650"/>
                    <a:pt x="382" y="1649"/>
                  </a:cubicBezTo>
                  <a:cubicBezTo>
                    <a:pt x="396" y="1652"/>
                    <a:pt x="404" y="1670"/>
                    <a:pt x="418" y="1679"/>
                  </a:cubicBezTo>
                  <a:cubicBezTo>
                    <a:pt x="423" y="1682"/>
                    <a:pt x="431" y="1684"/>
                    <a:pt x="438" y="1688"/>
                  </a:cubicBezTo>
                  <a:cubicBezTo>
                    <a:pt x="481" y="1711"/>
                    <a:pt x="556" y="1709"/>
                    <a:pt x="559" y="1652"/>
                  </a:cubicBezTo>
                  <a:cubicBezTo>
                    <a:pt x="559" y="1647"/>
                    <a:pt x="559" y="1647"/>
                    <a:pt x="559" y="1647"/>
                  </a:cubicBezTo>
                  <a:cubicBezTo>
                    <a:pt x="557" y="1607"/>
                    <a:pt x="522" y="1599"/>
                    <a:pt x="495" y="1583"/>
                  </a:cubicBezTo>
                  <a:close/>
                  <a:moveTo>
                    <a:pt x="321" y="1459"/>
                  </a:moveTo>
                  <a:cubicBezTo>
                    <a:pt x="321" y="1470"/>
                    <a:pt x="320" y="1482"/>
                    <a:pt x="318" y="1491"/>
                  </a:cubicBezTo>
                  <a:cubicBezTo>
                    <a:pt x="316" y="1498"/>
                    <a:pt x="311" y="1504"/>
                    <a:pt x="310" y="1509"/>
                  </a:cubicBezTo>
                  <a:cubicBezTo>
                    <a:pt x="308" y="1517"/>
                    <a:pt x="308" y="1524"/>
                    <a:pt x="309" y="1530"/>
                  </a:cubicBezTo>
                  <a:cubicBezTo>
                    <a:pt x="310" y="1539"/>
                    <a:pt x="314" y="1545"/>
                    <a:pt x="316" y="1555"/>
                  </a:cubicBezTo>
                  <a:cubicBezTo>
                    <a:pt x="318" y="1575"/>
                    <a:pt x="306" y="1596"/>
                    <a:pt x="312" y="1613"/>
                  </a:cubicBezTo>
                  <a:cubicBezTo>
                    <a:pt x="308" y="1615"/>
                    <a:pt x="303" y="1608"/>
                    <a:pt x="299" y="1604"/>
                  </a:cubicBezTo>
                  <a:cubicBezTo>
                    <a:pt x="295" y="1600"/>
                    <a:pt x="290" y="1596"/>
                    <a:pt x="288" y="1591"/>
                  </a:cubicBezTo>
                  <a:cubicBezTo>
                    <a:pt x="291" y="1572"/>
                    <a:pt x="290" y="1551"/>
                    <a:pt x="293" y="1531"/>
                  </a:cubicBezTo>
                  <a:cubicBezTo>
                    <a:pt x="294" y="1520"/>
                    <a:pt x="299" y="1510"/>
                    <a:pt x="298" y="1500"/>
                  </a:cubicBezTo>
                  <a:cubicBezTo>
                    <a:pt x="298" y="1490"/>
                    <a:pt x="294" y="1480"/>
                    <a:pt x="294" y="1471"/>
                  </a:cubicBezTo>
                  <a:cubicBezTo>
                    <a:pt x="291" y="1438"/>
                    <a:pt x="295" y="1402"/>
                    <a:pt x="296" y="1370"/>
                  </a:cubicBezTo>
                  <a:cubicBezTo>
                    <a:pt x="298" y="1338"/>
                    <a:pt x="305" y="1307"/>
                    <a:pt x="306" y="1276"/>
                  </a:cubicBezTo>
                  <a:cubicBezTo>
                    <a:pt x="307" y="1257"/>
                    <a:pt x="305" y="1241"/>
                    <a:pt x="307" y="1223"/>
                  </a:cubicBezTo>
                  <a:cubicBezTo>
                    <a:pt x="309" y="1205"/>
                    <a:pt x="310" y="1189"/>
                    <a:pt x="314" y="1170"/>
                  </a:cubicBezTo>
                  <a:cubicBezTo>
                    <a:pt x="316" y="1189"/>
                    <a:pt x="322" y="1210"/>
                    <a:pt x="324" y="1231"/>
                  </a:cubicBezTo>
                  <a:cubicBezTo>
                    <a:pt x="332" y="1302"/>
                    <a:pt x="326" y="1388"/>
                    <a:pt x="321" y="1459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Freeform 2"/>
            <p:cNvSpPr>
              <a:spLocks/>
            </p:cNvSpPr>
            <p:nvPr/>
          </p:nvSpPr>
          <p:spPr bwMode="auto">
            <a:xfrm>
              <a:off x="4943475" y="790575"/>
              <a:ext cx="2157413" cy="5457825"/>
            </a:xfrm>
            <a:custGeom>
              <a:avLst/>
              <a:gdLst/>
              <a:ahLst/>
              <a:cxnLst>
                <a:cxn ang="0">
                  <a:pos x="43" y="306"/>
                </a:cxn>
                <a:cxn ang="0">
                  <a:pos x="55" y="297"/>
                </a:cxn>
                <a:cxn ang="0">
                  <a:pos x="51" y="289"/>
                </a:cxn>
                <a:cxn ang="0">
                  <a:pos x="32" y="283"/>
                </a:cxn>
                <a:cxn ang="0">
                  <a:pos x="29" y="271"/>
                </a:cxn>
                <a:cxn ang="0">
                  <a:pos x="32" y="267"/>
                </a:cxn>
                <a:cxn ang="0">
                  <a:pos x="66" y="267"/>
                </a:cxn>
                <a:cxn ang="0">
                  <a:pos x="64" y="259"/>
                </a:cxn>
                <a:cxn ang="0">
                  <a:pos x="56" y="245"/>
                </a:cxn>
                <a:cxn ang="0">
                  <a:pos x="77" y="234"/>
                </a:cxn>
                <a:cxn ang="0">
                  <a:pos x="74" y="214"/>
                </a:cxn>
                <a:cxn ang="0">
                  <a:pos x="92" y="161"/>
                </a:cxn>
                <a:cxn ang="0">
                  <a:pos x="100" y="140"/>
                </a:cxn>
                <a:cxn ang="0">
                  <a:pos x="114" y="103"/>
                </a:cxn>
                <a:cxn ang="0">
                  <a:pos x="144" y="52"/>
                </a:cxn>
                <a:cxn ang="0">
                  <a:pos x="287" y="44"/>
                </a:cxn>
                <a:cxn ang="0">
                  <a:pos x="323" y="91"/>
                </a:cxn>
                <a:cxn ang="0">
                  <a:pos x="328" y="117"/>
                </a:cxn>
                <a:cxn ang="0">
                  <a:pos x="322" y="152"/>
                </a:cxn>
                <a:cxn ang="0">
                  <a:pos x="343" y="167"/>
                </a:cxn>
                <a:cxn ang="0">
                  <a:pos x="334" y="182"/>
                </a:cxn>
                <a:cxn ang="0">
                  <a:pos x="336" y="211"/>
                </a:cxn>
                <a:cxn ang="0">
                  <a:pos x="356" y="230"/>
                </a:cxn>
                <a:cxn ang="0">
                  <a:pos x="354" y="241"/>
                </a:cxn>
                <a:cxn ang="0">
                  <a:pos x="341" y="252"/>
                </a:cxn>
                <a:cxn ang="0">
                  <a:pos x="338" y="259"/>
                </a:cxn>
                <a:cxn ang="0">
                  <a:pos x="348" y="275"/>
                </a:cxn>
                <a:cxn ang="0">
                  <a:pos x="361" y="296"/>
                </a:cxn>
                <a:cxn ang="0">
                  <a:pos x="362" y="314"/>
                </a:cxn>
                <a:cxn ang="0">
                  <a:pos x="439" y="434"/>
                </a:cxn>
                <a:cxn ang="0">
                  <a:pos x="349" y="641"/>
                </a:cxn>
                <a:cxn ang="0">
                  <a:pos x="361" y="763"/>
                </a:cxn>
                <a:cxn ang="0">
                  <a:pos x="405" y="982"/>
                </a:cxn>
                <a:cxn ang="0">
                  <a:pos x="482" y="1300"/>
                </a:cxn>
                <a:cxn ang="0">
                  <a:pos x="609" y="1615"/>
                </a:cxn>
                <a:cxn ang="0">
                  <a:pos x="660" y="1726"/>
                </a:cxn>
                <a:cxn ang="0">
                  <a:pos x="717" y="1781"/>
                </a:cxn>
                <a:cxn ang="0">
                  <a:pos x="484" y="1766"/>
                </a:cxn>
                <a:cxn ang="0">
                  <a:pos x="453" y="1660"/>
                </a:cxn>
                <a:cxn ang="0">
                  <a:pos x="387" y="1401"/>
                </a:cxn>
                <a:cxn ang="0">
                  <a:pos x="260" y="1032"/>
                </a:cxn>
                <a:cxn ang="0">
                  <a:pos x="189" y="1221"/>
                </a:cxn>
                <a:cxn ang="0">
                  <a:pos x="208" y="1558"/>
                </a:cxn>
                <a:cxn ang="0">
                  <a:pos x="204" y="1759"/>
                </a:cxn>
                <a:cxn ang="0">
                  <a:pos x="81" y="1541"/>
                </a:cxn>
                <a:cxn ang="0">
                  <a:pos x="69" y="1291"/>
                </a:cxn>
                <a:cxn ang="0">
                  <a:pos x="52" y="1027"/>
                </a:cxn>
                <a:cxn ang="0">
                  <a:pos x="83" y="683"/>
                </a:cxn>
                <a:cxn ang="0">
                  <a:pos x="13" y="480"/>
                </a:cxn>
                <a:cxn ang="0">
                  <a:pos x="57" y="328"/>
                </a:cxn>
              </a:cxnLst>
              <a:rect l="0" t="0" r="r" b="b"/>
              <a:pathLst>
                <a:path w="718" h="1818">
                  <a:moveTo>
                    <a:pt x="57" y="328"/>
                  </a:moveTo>
                  <a:cubicBezTo>
                    <a:pt x="58" y="326"/>
                    <a:pt x="57" y="324"/>
                    <a:pt x="57" y="321"/>
                  </a:cubicBezTo>
                  <a:cubicBezTo>
                    <a:pt x="58" y="314"/>
                    <a:pt x="68" y="308"/>
                    <a:pt x="65" y="298"/>
                  </a:cubicBezTo>
                  <a:cubicBezTo>
                    <a:pt x="60" y="299"/>
                    <a:pt x="52" y="306"/>
                    <a:pt x="43" y="306"/>
                  </a:cubicBezTo>
                  <a:cubicBezTo>
                    <a:pt x="44" y="302"/>
                    <a:pt x="51" y="303"/>
                    <a:pt x="54" y="301"/>
                  </a:cubicBezTo>
                  <a:cubicBezTo>
                    <a:pt x="52" y="300"/>
                    <a:pt x="21" y="300"/>
                    <a:pt x="36" y="299"/>
                  </a:cubicBezTo>
                  <a:cubicBezTo>
                    <a:pt x="48" y="299"/>
                    <a:pt x="59" y="300"/>
                    <a:pt x="65" y="293"/>
                  </a:cubicBezTo>
                  <a:cubicBezTo>
                    <a:pt x="58" y="294"/>
                    <a:pt x="55" y="293"/>
                    <a:pt x="55" y="297"/>
                  </a:cubicBezTo>
                  <a:cubicBezTo>
                    <a:pt x="53" y="298"/>
                    <a:pt x="56" y="292"/>
                    <a:pt x="53" y="294"/>
                  </a:cubicBezTo>
                  <a:cubicBezTo>
                    <a:pt x="53" y="291"/>
                    <a:pt x="58" y="294"/>
                    <a:pt x="58" y="292"/>
                  </a:cubicBezTo>
                  <a:cubicBezTo>
                    <a:pt x="58" y="290"/>
                    <a:pt x="55" y="291"/>
                    <a:pt x="53" y="291"/>
                  </a:cubicBezTo>
                  <a:cubicBezTo>
                    <a:pt x="60" y="288"/>
                    <a:pt x="58" y="288"/>
                    <a:pt x="51" y="289"/>
                  </a:cubicBezTo>
                  <a:cubicBezTo>
                    <a:pt x="48" y="287"/>
                    <a:pt x="55" y="288"/>
                    <a:pt x="56" y="288"/>
                  </a:cubicBezTo>
                  <a:cubicBezTo>
                    <a:pt x="47" y="287"/>
                    <a:pt x="38" y="288"/>
                    <a:pt x="33" y="284"/>
                  </a:cubicBezTo>
                  <a:cubicBezTo>
                    <a:pt x="34" y="284"/>
                    <a:pt x="34" y="284"/>
                    <a:pt x="34" y="284"/>
                  </a:cubicBezTo>
                  <a:cubicBezTo>
                    <a:pt x="34" y="284"/>
                    <a:pt x="33" y="283"/>
                    <a:pt x="32" y="283"/>
                  </a:cubicBezTo>
                  <a:cubicBezTo>
                    <a:pt x="31" y="282"/>
                    <a:pt x="31" y="281"/>
                    <a:pt x="30" y="280"/>
                  </a:cubicBezTo>
                  <a:cubicBezTo>
                    <a:pt x="29" y="281"/>
                    <a:pt x="30" y="282"/>
                    <a:pt x="32" y="283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29" y="284"/>
                    <a:pt x="26" y="275"/>
                    <a:pt x="29" y="271"/>
                  </a:cubicBezTo>
                  <a:cubicBezTo>
                    <a:pt x="28" y="277"/>
                    <a:pt x="33" y="284"/>
                    <a:pt x="41" y="283"/>
                  </a:cubicBezTo>
                  <a:cubicBezTo>
                    <a:pt x="44" y="281"/>
                    <a:pt x="37" y="282"/>
                    <a:pt x="37" y="280"/>
                  </a:cubicBezTo>
                  <a:cubicBezTo>
                    <a:pt x="38" y="276"/>
                    <a:pt x="43" y="281"/>
                    <a:pt x="47" y="279"/>
                  </a:cubicBezTo>
                  <a:cubicBezTo>
                    <a:pt x="46" y="272"/>
                    <a:pt x="31" y="269"/>
                    <a:pt x="32" y="267"/>
                  </a:cubicBezTo>
                  <a:cubicBezTo>
                    <a:pt x="38" y="274"/>
                    <a:pt x="53" y="272"/>
                    <a:pt x="62" y="274"/>
                  </a:cubicBezTo>
                  <a:cubicBezTo>
                    <a:pt x="61" y="273"/>
                    <a:pt x="61" y="271"/>
                    <a:pt x="58" y="271"/>
                  </a:cubicBezTo>
                  <a:cubicBezTo>
                    <a:pt x="59" y="269"/>
                    <a:pt x="60" y="272"/>
                    <a:pt x="62" y="271"/>
                  </a:cubicBezTo>
                  <a:cubicBezTo>
                    <a:pt x="62" y="270"/>
                    <a:pt x="60" y="267"/>
                    <a:pt x="66" y="267"/>
                  </a:cubicBezTo>
                  <a:cubicBezTo>
                    <a:pt x="65" y="264"/>
                    <a:pt x="63" y="268"/>
                    <a:pt x="61" y="266"/>
                  </a:cubicBezTo>
                  <a:cubicBezTo>
                    <a:pt x="61" y="264"/>
                    <a:pt x="61" y="263"/>
                    <a:pt x="63" y="263"/>
                  </a:cubicBezTo>
                  <a:cubicBezTo>
                    <a:pt x="61" y="261"/>
                    <a:pt x="54" y="263"/>
                    <a:pt x="54" y="258"/>
                  </a:cubicBezTo>
                  <a:cubicBezTo>
                    <a:pt x="58" y="261"/>
                    <a:pt x="61" y="258"/>
                    <a:pt x="64" y="259"/>
                  </a:cubicBezTo>
                  <a:cubicBezTo>
                    <a:pt x="60" y="256"/>
                    <a:pt x="53" y="255"/>
                    <a:pt x="51" y="249"/>
                  </a:cubicBezTo>
                  <a:cubicBezTo>
                    <a:pt x="53" y="250"/>
                    <a:pt x="55" y="250"/>
                    <a:pt x="56" y="248"/>
                  </a:cubicBezTo>
                  <a:cubicBezTo>
                    <a:pt x="55" y="244"/>
                    <a:pt x="49" y="244"/>
                    <a:pt x="50" y="238"/>
                  </a:cubicBezTo>
                  <a:cubicBezTo>
                    <a:pt x="53" y="239"/>
                    <a:pt x="53" y="243"/>
                    <a:pt x="56" y="245"/>
                  </a:cubicBezTo>
                  <a:cubicBezTo>
                    <a:pt x="58" y="243"/>
                    <a:pt x="58" y="240"/>
                    <a:pt x="59" y="238"/>
                  </a:cubicBezTo>
                  <a:cubicBezTo>
                    <a:pt x="65" y="243"/>
                    <a:pt x="72" y="237"/>
                    <a:pt x="77" y="238"/>
                  </a:cubicBezTo>
                  <a:cubicBezTo>
                    <a:pt x="71" y="234"/>
                    <a:pt x="62" y="234"/>
                    <a:pt x="57" y="229"/>
                  </a:cubicBezTo>
                  <a:cubicBezTo>
                    <a:pt x="61" y="226"/>
                    <a:pt x="68" y="235"/>
                    <a:pt x="77" y="234"/>
                  </a:cubicBezTo>
                  <a:cubicBezTo>
                    <a:pt x="78" y="231"/>
                    <a:pt x="77" y="226"/>
                    <a:pt x="79" y="223"/>
                  </a:cubicBezTo>
                  <a:cubicBezTo>
                    <a:pt x="78" y="222"/>
                    <a:pt x="71" y="227"/>
                    <a:pt x="68" y="223"/>
                  </a:cubicBezTo>
                  <a:cubicBezTo>
                    <a:pt x="77" y="222"/>
                    <a:pt x="83" y="216"/>
                    <a:pt x="84" y="205"/>
                  </a:cubicBezTo>
                  <a:cubicBezTo>
                    <a:pt x="80" y="204"/>
                    <a:pt x="79" y="213"/>
                    <a:pt x="74" y="214"/>
                  </a:cubicBezTo>
                  <a:cubicBezTo>
                    <a:pt x="76" y="208"/>
                    <a:pt x="82" y="204"/>
                    <a:pt x="85" y="199"/>
                  </a:cubicBezTo>
                  <a:cubicBezTo>
                    <a:pt x="85" y="191"/>
                    <a:pt x="86" y="183"/>
                    <a:pt x="88" y="176"/>
                  </a:cubicBezTo>
                  <a:cubicBezTo>
                    <a:pt x="85" y="176"/>
                    <a:pt x="82" y="184"/>
                    <a:pt x="79" y="187"/>
                  </a:cubicBezTo>
                  <a:cubicBezTo>
                    <a:pt x="80" y="178"/>
                    <a:pt x="91" y="172"/>
                    <a:pt x="92" y="161"/>
                  </a:cubicBezTo>
                  <a:cubicBezTo>
                    <a:pt x="87" y="158"/>
                    <a:pt x="78" y="159"/>
                    <a:pt x="78" y="151"/>
                  </a:cubicBezTo>
                  <a:cubicBezTo>
                    <a:pt x="81" y="150"/>
                    <a:pt x="82" y="152"/>
                    <a:pt x="85" y="151"/>
                  </a:cubicBezTo>
                  <a:cubicBezTo>
                    <a:pt x="85" y="146"/>
                    <a:pt x="83" y="149"/>
                    <a:pt x="80" y="138"/>
                  </a:cubicBezTo>
                  <a:cubicBezTo>
                    <a:pt x="90" y="139"/>
                    <a:pt x="89" y="136"/>
                    <a:pt x="100" y="140"/>
                  </a:cubicBezTo>
                  <a:cubicBezTo>
                    <a:pt x="102" y="140"/>
                    <a:pt x="101" y="136"/>
                    <a:pt x="101" y="133"/>
                  </a:cubicBezTo>
                  <a:cubicBezTo>
                    <a:pt x="100" y="130"/>
                    <a:pt x="97" y="134"/>
                    <a:pt x="94" y="133"/>
                  </a:cubicBezTo>
                  <a:cubicBezTo>
                    <a:pt x="95" y="130"/>
                    <a:pt x="101" y="131"/>
                    <a:pt x="102" y="128"/>
                  </a:cubicBezTo>
                  <a:cubicBezTo>
                    <a:pt x="103" y="117"/>
                    <a:pt x="109" y="106"/>
                    <a:pt x="114" y="103"/>
                  </a:cubicBezTo>
                  <a:cubicBezTo>
                    <a:pt x="119" y="87"/>
                    <a:pt x="127" y="70"/>
                    <a:pt x="138" y="58"/>
                  </a:cubicBezTo>
                  <a:cubicBezTo>
                    <a:pt x="138" y="59"/>
                    <a:pt x="138" y="59"/>
                    <a:pt x="138" y="60"/>
                  </a:cubicBezTo>
                  <a:cubicBezTo>
                    <a:pt x="140" y="55"/>
                    <a:pt x="145" y="54"/>
                    <a:pt x="149" y="51"/>
                  </a:cubicBezTo>
                  <a:cubicBezTo>
                    <a:pt x="147" y="51"/>
                    <a:pt x="146" y="52"/>
                    <a:pt x="144" y="52"/>
                  </a:cubicBezTo>
                  <a:cubicBezTo>
                    <a:pt x="146" y="51"/>
                    <a:pt x="148" y="50"/>
                    <a:pt x="149" y="49"/>
                  </a:cubicBezTo>
                  <a:cubicBezTo>
                    <a:pt x="168" y="24"/>
                    <a:pt x="207" y="0"/>
                    <a:pt x="245" y="21"/>
                  </a:cubicBezTo>
                  <a:cubicBezTo>
                    <a:pt x="262" y="17"/>
                    <a:pt x="269" y="33"/>
                    <a:pt x="279" y="41"/>
                  </a:cubicBezTo>
                  <a:cubicBezTo>
                    <a:pt x="281" y="43"/>
                    <a:pt x="285" y="43"/>
                    <a:pt x="287" y="44"/>
                  </a:cubicBezTo>
                  <a:cubicBezTo>
                    <a:pt x="290" y="46"/>
                    <a:pt x="292" y="50"/>
                    <a:pt x="295" y="54"/>
                  </a:cubicBezTo>
                  <a:cubicBezTo>
                    <a:pt x="300" y="58"/>
                    <a:pt x="305" y="61"/>
                    <a:pt x="310" y="65"/>
                  </a:cubicBezTo>
                  <a:cubicBezTo>
                    <a:pt x="322" y="76"/>
                    <a:pt x="326" y="94"/>
                    <a:pt x="330" y="109"/>
                  </a:cubicBezTo>
                  <a:cubicBezTo>
                    <a:pt x="325" y="106"/>
                    <a:pt x="325" y="97"/>
                    <a:pt x="323" y="91"/>
                  </a:cubicBezTo>
                  <a:cubicBezTo>
                    <a:pt x="322" y="93"/>
                    <a:pt x="321" y="96"/>
                    <a:pt x="321" y="99"/>
                  </a:cubicBezTo>
                  <a:cubicBezTo>
                    <a:pt x="323" y="98"/>
                    <a:pt x="322" y="96"/>
                    <a:pt x="322" y="95"/>
                  </a:cubicBezTo>
                  <a:cubicBezTo>
                    <a:pt x="325" y="96"/>
                    <a:pt x="322" y="101"/>
                    <a:pt x="322" y="103"/>
                  </a:cubicBezTo>
                  <a:cubicBezTo>
                    <a:pt x="326" y="100"/>
                    <a:pt x="323" y="116"/>
                    <a:pt x="328" y="117"/>
                  </a:cubicBezTo>
                  <a:cubicBezTo>
                    <a:pt x="323" y="120"/>
                    <a:pt x="329" y="128"/>
                    <a:pt x="327" y="134"/>
                  </a:cubicBezTo>
                  <a:cubicBezTo>
                    <a:pt x="325" y="137"/>
                    <a:pt x="327" y="126"/>
                    <a:pt x="325" y="126"/>
                  </a:cubicBezTo>
                  <a:cubicBezTo>
                    <a:pt x="323" y="133"/>
                    <a:pt x="327" y="139"/>
                    <a:pt x="325" y="148"/>
                  </a:cubicBezTo>
                  <a:cubicBezTo>
                    <a:pt x="322" y="143"/>
                    <a:pt x="321" y="152"/>
                    <a:pt x="322" y="152"/>
                  </a:cubicBezTo>
                  <a:cubicBezTo>
                    <a:pt x="323" y="153"/>
                    <a:pt x="324" y="149"/>
                    <a:pt x="323" y="149"/>
                  </a:cubicBezTo>
                  <a:cubicBezTo>
                    <a:pt x="327" y="155"/>
                    <a:pt x="328" y="161"/>
                    <a:pt x="340" y="160"/>
                  </a:cubicBezTo>
                  <a:cubicBezTo>
                    <a:pt x="336" y="163"/>
                    <a:pt x="338" y="165"/>
                    <a:pt x="333" y="166"/>
                  </a:cubicBezTo>
                  <a:cubicBezTo>
                    <a:pt x="335" y="171"/>
                    <a:pt x="339" y="167"/>
                    <a:pt x="343" y="167"/>
                  </a:cubicBezTo>
                  <a:cubicBezTo>
                    <a:pt x="342" y="170"/>
                    <a:pt x="341" y="171"/>
                    <a:pt x="346" y="171"/>
                  </a:cubicBezTo>
                  <a:cubicBezTo>
                    <a:pt x="345" y="174"/>
                    <a:pt x="339" y="172"/>
                    <a:pt x="335" y="173"/>
                  </a:cubicBezTo>
                  <a:cubicBezTo>
                    <a:pt x="332" y="175"/>
                    <a:pt x="331" y="181"/>
                    <a:pt x="328" y="183"/>
                  </a:cubicBezTo>
                  <a:cubicBezTo>
                    <a:pt x="329" y="185"/>
                    <a:pt x="331" y="181"/>
                    <a:pt x="334" y="182"/>
                  </a:cubicBezTo>
                  <a:cubicBezTo>
                    <a:pt x="332" y="186"/>
                    <a:pt x="328" y="186"/>
                    <a:pt x="326" y="190"/>
                  </a:cubicBezTo>
                  <a:cubicBezTo>
                    <a:pt x="329" y="194"/>
                    <a:pt x="329" y="198"/>
                    <a:pt x="333" y="203"/>
                  </a:cubicBezTo>
                  <a:cubicBezTo>
                    <a:pt x="329" y="203"/>
                    <a:pt x="329" y="199"/>
                    <a:pt x="326" y="197"/>
                  </a:cubicBezTo>
                  <a:cubicBezTo>
                    <a:pt x="324" y="203"/>
                    <a:pt x="333" y="207"/>
                    <a:pt x="336" y="211"/>
                  </a:cubicBezTo>
                  <a:cubicBezTo>
                    <a:pt x="332" y="212"/>
                    <a:pt x="332" y="209"/>
                    <a:pt x="329" y="208"/>
                  </a:cubicBezTo>
                  <a:cubicBezTo>
                    <a:pt x="331" y="215"/>
                    <a:pt x="336" y="218"/>
                    <a:pt x="341" y="221"/>
                  </a:cubicBezTo>
                  <a:cubicBezTo>
                    <a:pt x="342" y="224"/>
                    <a:pt x="338" y="222"/>
                    <a:pt x="338" y="222"/>
                  </a:cubicBezTo>
                  <a:cubicBezTo>
                    <a:pt x="341" y="227"/>
                    <a:pt x="349" y="229"/>
                    <a:pt x="356" y="230"/>
                  </a:cubicBezTo>
                  <a:cubicBezTo>
                    <a:pt x="351" y="233"/>
                    <a:pt x="345" y="228"/>
                    <a:pt x="341" y="232"/>
                  </a:cubicBezTo>
                  <a:cubicBezTo>
                    <a:pt x="342" y="236"/>
                    <a:pt x="349" y="233"/>
                    <a:pt x="349" y="237"/>
                  </a:cubicBezTo>
                  <a:cubicBezTo>
                    <a:pt x="346" y="237"/>
                    <a:pt x="345" y="236"/>
                    <a:pt x="342" y="236"/>
                  </a:cubicBezTo>
                  <a:cubicBezTo>
                    <a:pt x="344" y="240"/>
                    <a:pt x="350" y="239"/>
                    <a:pt x="354" y="241"/>
                  </a:cubicBezTo>
                  <a:cubicBezTo>
                    <a:pt x="348" y="244"/>
                    <a:pt x="343" y="238"/>
                    <a:pt x="338" y="238"/>
                  </a:cubicBezTo>
                  <a:cubicBezTo>
                    <a:pt x="335" y="242"/>
                    <a:pt x="344" y="242"/>
                    <a:pt x="345" y="246"/>
                  </a:cubicBezTo>
                  <a:cubicBezTo>
                    <a:pt x="338" y="246"/>
                    <a:pt x="338" y="240"/>
                    <a:pt x="332" y="240"/>
                  </a:cubicBezTo>
                  <a:cubicBezTo>
                    <a:pt x="333" y="245"/>
                    <a:pt x="340" y="247"/>
                    <a:pt x="341" y="252"/>
                  </a:cubicBezTo>
                  <a:cubicBezTo>
                    <a:pt x="346" y="253"/>
                    <a:pt x="347" y="250"/>
                    <a:pt x="351" y="250"/>
                  </a:cubicBezTo>
                  <a:cubicBezTo>
                    <a:pt x="350" y="255"/>
                    <a:pt x="342" y="254"/>
                    <a:pt x="338" y="253"/>
                  </a:cubicBezTo>
                  <a:cubicBezTo>
                    <a:pt x="336" y="256"/>
                    <a:pt x="342" y="258"/>
                    <a:pt x="346" y="256"/>
                  </a:cubicBezTo>
                  <a:cubicBezTo>
                    <a:pt x="345" y="259"/>
                    <a:pt x="342" y="259"/>
                    <a:pt x="338" y="259"/>
                  </a:cubicBezTo>
                  <a:cubicBezTo>
                    <a:pt x="335" y="267"/>
                    <a:pt x="347" y="267"/>
                    <a:pt x="342" y="271"/>
                  </a:cubicBezTo>
                  <a:cubicBezTo>
                    <a:pt x="347" y="271"/>
                    <a:pt x="349" y="269"/>
                    <a:pt x="353" y="270"/>
                  </a:cubicBezTo>
                  <a:cubicBezTo>
                    <a:pt x="352" y="271"/>
                    <a:pt x="350" y="272"/>
                    <a:pt x="348" y="272"/>
                  </a:cubicBezTo>
                  <a:cubicBezTo>
                    <a:pt x="349" y="274"/>
                    <a:pt x="353" y="276"/>
                    <a:pt x="348" y="275"/>
                  </a:cubicBezTo>
                  <a:cubicBezTo>
                    <a:pt x="350" y="281"/>
                    <a:pt x="356" y="285"/>
                    <a:pt x="365" y="286"/>
                  </a:cubicBezTo>
                  <a:cubicBezTo>
                    <a:pt x="364" y="290"/>
                    <a:pt x="360" y="291"/>
                    <a:pt x="355" y="292"/>
                  </a:cubicBezTo>
                  <a:cubicBezTo>
                    <a:pt x="357" y="296"/>
                    <a:pt x="363" y="291"/>
                    <a:pt x="366" y="292"/>
                  </a:cubicBezTo>
                  <a:cubicBezTo>
                    <a:pt x="366" y="295"/>
                    <a:pt x="361" y="294"/>
                    <a:pt x="361" y="296"/>
                  </a:cubicBezTo>
                  <a:cubicBezTo>
                    <a:pt x="364" y="300"/>
                    <a:pt x="368" y="295"/>
                    <a:pt x="371" y="295"/>
                  </a:cubicBezTo>
                  <a:cubicBezTo>
                    <a:pt x="367" y="299"/>
                    <a:pt x="367" y="302"/>
                    <a:pt x="362" y="305"/>
                  </a:cubicBezTo>
                  <a:cubicBezTo>
                    <a:pt x="362" y="307"/>
                    <a:pt x="366" y="305"/>
                    <a:pt x="366" y="307"/>
                  </a:cubicBezTo>
                  <a:cubicBezTo>
                    <a:pt x="367" y="312"/>
                    <a:pt x="363" y="311"/>
                    <a:pt x="362" y="314"/>
                  </a:cubicBezTo>
                  <a:cubicBezTo>
                    <a:pt x="364" y="314"/>
                    <a:pt x="366" y="314"/>
                    <a:pt x="367" y="315"/>
                  </a:cubicBezTo>
                  <a:cubicBezTo>
                    <a:pt x="367" y="316"/>
                    <a:pt x="365" y="315"/>
                    <a:pt x="364" y="316"/>
                  </a:cubicBezTo>
                  <a:cubicBezTo>
                    <a:pt x="381" y="324"/>
                    <a:pt x="406" y="326"/>
                    <a:pt x="417" y="342"/>
                  </a:cubicBezTo>
                  <a:cubicBezTo>
                    <a:pt x="430" y="359"/>
                    <a:pt x="438" y="401"/>
                    <a:pt x="439" y="434"/>
                  </a:cubicBezTo>
                  <a:cubicBezTo>
                    <a:pt x="441" y="457"/>
                    <a:pt x="444" y="485"/>
                    <a:pt x="441" y="511"/>
                  </a:cubicBezTo>
                  <a:cubicBezTo>
                    <a:pt x="438" y="536"/>
                    <a:pt x="429" y="568"/>
                    <a:pt x="422" y="592"/>
                  </a:cubicBezTo>
                  <a:cubicBezTo>
                    <a:pt x="418" y="605"/>
                    <a:pt x="415" y="617"/>
                    <a:pt x="408" y="624"/>
                  </a:cubicBezTo>
                  <a:cubicBezTo>
                    <a:pt x="393" y="636"/>
                    <a:pt x="368" y="640"/>
                    <a:pt x="349" y="641"/>
                  </a:cubicBezTo>
                  <a:cubicBezTo>
                    <a:pt x="340" y="666"/>
                    <a:pt x="348" y="689"/>
                    <a:pt x="350" y="715"/>
                  </a:cubicBezTo>
                  <a:cubicBezTo>
                    <a:pt x="350" y="718"/>
                    <a:pt x="350" y="722"/>
                    <a:pt x="350" y="725"/>
                  </a:cubicBezTo>
                  <a:cubicBezTo>
                    <a:pt x="352" y="736"/>
                    <a:pt x="358" y="742"/>
                    <a:pt x="360" y="756"/>
                  </a:cubicBezTo>
                  <a:cubicBezTo>
                    <a:pt x="360" y="758"/>
                    <a:pt x="360" y="761"/>
                    <a:pt x="361" y="763"/>
                  </a:cubicBezTo>
                  <a:cubicBezTo>
                    <a:pt x="365" y="784"/>
                    <a:pt x="371" y="807"/>
                    <a:pt x="374" y="830"/>
                  </a:cubicBezTo>
                  <a:cubicBezTo>
                    <a:pt x="377" y="854"/>
                    <a:pt x="384" y="877"/>
                    <a:pt x="386" y="899"/>
                  </a:cubicBezTo>
                  <a:cubicBezTo>
                    <a:pt x="387" y="914"/>
                    <a:pt x="388" y="924"/>
                    <a:pt x="392" y="935"/>
                  </a:cubicBezTo>
                  <a:cubicBezTo>
                    <a:pt x="398" y="947"/>
                    <a:pt x="401" y="966"/>
                    <a:pt x="405" y="982"/>
                  </a:cubicBezTo>
                  <a:cubicBezTo>
                    <a:pt x="409" y="999"/>
                    <a:pt x="412" y="1016"/>
                    <a:pt x="414" y="1032"/>
                  </a:cubicBezTo>
                  <a:cubicBezTo>
                    <a:pt x="420" y="1066"/>
                    <a:pt x="433" y="1096"/>
                    <a:pt x="439" y="1126"/>
                  </a:cubicBezTo>
                  <a:cubicBezTo>
                    <a:pt x="445" y="1153"/>
                    <a:pt x="448" y="1180"/>
                    <a:pt x="456" y="1206"/>
                  </a:cubicBezTo>
                  <a:cubicBezTo>
                    <a:pt x="465" y="1237"/>
                    <a:pt x="478" y="1263"/>
                    <a:pt x="482" y="1300"/>
                  </a:cubicBezTo>
                  <a:cubicBezTo>
                    <a:pt x="499" y="1311"/>
                    <a:pt x="501" y="1321"/>
                    <a:pt x="504" y="1341"/>
                  </a:cubicBezTo>
                  <a:cubicBezTo>
                    <a:pt x="515" y="1424"/>
                    <a:pt x="547" y="1489"/>
                    <a:pt x="574" y="1557"/>
                  </a:cubicBezTo>
                  <a:cubicBezTo>
                    <a:pt x="578" y="1569"/>
                    <a:pt x="582" y="1579"/>
                    <a:pt x="589" y="1589"/>
                  </a:cubicBezTo>
                  <a:cubicBezTo>
                    <a:pt x="595" y="1597"/>
                    <a:pt x="604" y="1605"/>
                    <a:pt x="609" y="1615"/>
                  </a:cubicBezTo>
                  <a:cubicBezTo>
                    <a:pt x="615" y="1625"/>
                    <a:pt x="617" y="1637"/>
                    <a:pt x="621" y="1649"/>
                  </a:cubicBezTo>
                  <a:cubicBezTo>
                    <a:pt x="624" y="1661"/>
                    <a:pt x="625" y="1674"/>
                    <a:pt x="629" y="1687"/>
                  </a:cubicBezTo>
                  <a:cubicBezTo>
                    <a:pt x="632" y="1693"/>
                    <a:pt x="639" y="1699"/>
                    <a:pt x="645" y="1707"/>
                  </a:cubicBezTo>
                  <a:cubicBezTo>
                    <a:pt x="650" y="1714"/>
                    <a:pt x="655" y="1722"/>
                    <a:pt x="660" y="1726"/>
                  </a:cubicBezTo>
                  <a:cubicBezTo>
                    <a:pt x="667" y="1731"/>
                    <a:pt x="675" y="1732"/>
                    <a:pt x="681" y="1736"/>
                  </a:cubicBezTo>
                  <a:cubicBezTo>
                    <a:pt x="687" y="1740"/>
                    <a:pt x="694" y="1744"/>
                    <a:pt x="700" y="1749"/>
                  </a:cubicBezTo>
                  <a:cubicBezTo>
                    <a:pt x="706" y="1755"/>
                    <a:pt x="707" y="1761"/>
                    <a:pt x="711" y="1770"/>
                  </a:cubicBezTo>
                  <a:cubicBezTo>
                    <a:pt x="713" y="1773"/>
                    <a:pt x="716" y="1776"/>
                    <a:pt x="717" y="1781"/>
                  </a:cubicBezTo>
                  <a:cubicBezTo>
                    <a:pt x="718" y="1797"/>
                    <a:pt x="692" y="1807"/>
                    <a:pt x="677" y="1809"/>
                  </a:cubicBezTo>
                  <a:cubicBezTo>
                    <a:pt x="626" y="1818"/>
                    <a:pt x="585" y="1804"/>
                    <a:pt x="565" y="1775"/>
                  </a:cubicBezTo>
                  <a:cubicBezTo>
                    <a:pt x="559" y="1777"/>
                    <a:pt x="553" y="1783"/>
                    <a:pt x="547" y="1784"/>
                  </a:cubicBezTo>
                  <a:cubicBezTo>
                    <a:pt x="520" y="1790"/>
                    <a:pt x="499" y="1775"/>
                    <a:pt x="484" y="1766"/>
                  </a:cubicBezTo>
                  <a:cubicBezTo>
                    <a:pt x="480" y="1760"/>
                    <a:pt x="484" y="1751"/>
                    <a:pt x="482" y="1742"/>
                  </a:cubicBezTo>
                  <a:cubicBezTo>
                    <a:pt x="479" y="1734"/>
                    <a:pt x="472" y="1729"/>
                    <a:pt x="470" y="1720"/>
                  </a:cubicBezTo>
                  <a:cubicBezTo>
                    <a:pt x="469" y="1714"/>
                    <a:pt x="470" y="1709"/>
                    <a:pt x="469" y="1703"/>
                  </a:cubicBezTo>
                  <a:cubicBezTo>
                    <a:pt x="467" y="1688"/>
                    <a:pt x="460" y="1675"/>
                    <a:pt x="453" y="1660"/>
                  </a:cubicBezTo>
                  <a:cubicBezTo>
                    <a:pt x="446" y="1646"/>
                    <a:pt x="442" y="1629"/>
                    <a:pt x="438" y="1615"/>
                  </a:cubicBezTo>
                  <a:cubicBezTo>
                    <a:pt x="431" y="1584"/>
                    <a:pt x="420" y="1553"/>
                    <a:pt x="413" y="1522"/>
                  </a:cubicBezTo>
                  <a:cubicBezTo>
                    <a:pt x="408" y="1505"/>
                    <a:pt x="407" y="1488"/>
                    <a:pt x="404" y="1471"/>
                  </a:cubicBezTo>
                  <a:cubicBezTo>
                    <a:pt x="400" y="1448"/>
                    <a:pt x="389" y="1425"/>
                    <a:pt x="387" y="1401"/>
                  </a:cubicBezTo>
                  <a:cubicBezTo>
                    <a:pt x="384" y="1379"/>
                    <a:pt x="375" y="1361"/>
                    <a:pt x="367" y="1342"/>
                  </a:cubicBezTo>
                  <a:cubicBezTo>
                    <a:pt x="340" y="1276"/>
                    <a:pt x="317" y="1205"/>
                    <a:pt x="294" y="1136"/>
                  </a:cubicBezTo>
                  <a:cubicBezTo>
                    <a:pt x="289" y="1119"/>
                    <a:pt x="282" y="1102"/>
                    <a:pt x="276" y="1085"/>
                  </a:cubicBezTo>
                  <a:cubicBezTo>
                    <a:pt x="270" y="1067"/>
                    <a:pt x="266" y="1049"/>
                    <a:pt x="260" y="1032"/>
                  </a:cubicBezTo>
                  <a:cubicBezTo>
                    <a:pt x="248" y="998"/>
                    <a:pt x="233" y="966"/>
                    <a:pt x="221" y="933"/>
                  </a:cubicBezTo>
                  <a:cubicBezTo>
                    <a:pt x="215" y="1006"/>
                    <a:pt x="206" y="1101"/>
                    <a:pt x="196" y="1182"/>
                  </a:cubicBezTo>
                  <a:cubicBezTo>
                    <a:pt x="194" y="1190"/>
                    <a:pt x="194" y="1198"/>
                    <a:pt x="193" y="1207"/>
                  </a:cubicBezTo>
                  <a:cubicBezTo>
                    <a:pt x="192" y="1212"/>
                    <a:pt x="190" y="1216"/>
                    <a:pt x="189" y="1221"/>
                  </a:cubicBezTo>
                  <a:cubicBezTo>
                    <a:pt x="187" y="1231"/>
                    <a:pt x="190" y="1245"/>
                    <a:pt x="191" y="1256"/>
                  </a:cubicBezTo>
                  <a:cubicBezTo>
                    <a:pt x="193" y="1281"/>
                    <a:pt x="194" y="1308"/>
                    <a:pt x="196" y="1333"/>
                  </a:cubicBezTo>
                  <a:cubicBezTo>
                    <a:pt x="198" y="1376"/>
                    <a:pt x="205" y="1421"/>
                    <a:pt x="208" y="1466"/>
                  </a:cubicBezTo>
                  <a:cubicBezTo>
                    <a:pt x="210" y="1497"/>
                    <a:pt x="205" y="1529"/>
                    <a:pt x="208" y="1558"/>
                  </a:cubicBezTo>
                  <a:cubicBezTo>
                    <a:pt x="211" y="1583"/>
                    <a:pt x="219" y="1608"/>
                    <a:pt x="221" y="1633"/>
                  </a:cubicBezTo>
                  <a:cubicBezTo>
                    <a:pt x="221" y="1646"/>
                    <a:pt x="224" y="1666"/>
                    <a:pt x="222" y="1681"/>
                  </a:cubicBezTo>
                  <a:cubicBezTo>
                    <a:pt x="222" y="1686"/>
                    <a:pt x="217" y="1693"/>
                    <a:pt x="217" y="1699"/>
                  </a:cubicBezTo>
                  <a:cubicBezTo>
                    <a:pt x="215" y="1719"/>
                    <a:pt x="233" y="1755"/>
                    <a:pt x="204" y="1759"/>
                  </a:cubicBezTo>
                  <a:cubicBezTo>
                    <a:pt x="218" y="1818"/>
                    <a:pt x="119" y="1805"/>
                    <a:pt x="98" y="1783"/>
                  </a:cubicBezTo>
                  <a:cubicBezTo>
                    <a:pt x="96" y="1769"/>
                    <a:pt x="99" y="1759"/>
                    <a:pt x="105" y="1752"/>
                  </a:cubicBezTo>
                  <a:cubicBezTo>
                    <a:pt x="104" y="1736"/>
                    <a:pt x="109" y="1726"/>
                    <a:pt x="115" y="1717"/>
                  </a:cubicBezTo>
                  <a:cubicBezTo>
                    <a:pt x="109" y="1658"/>
                    <a:pt x="85" y="1604"/>
                    <a:pt x="81" y="1541"/>
                  </a:cubicBezTo>
                  <a:cubicBezTo>
                    <a:pt x="80" y="1515"/>
                    <a:pt x="82" y="1492"/>
                    <a:pt x="79" y="1467"/>
                  </a:cubicBezTo>
                  <a:cubicBezTo>
                    <a:pt x="77" y="1441"/>
                    <a:pt x="71" y="1417"/>
                    <a:pt x="69" y="1392"/>
                  </a:cubicBezTo>
                  <a:cubicBezTo>
                    <a:pt x="68" y="1376"/>
                    <a:pt x="70" y="1361"/>
                    <a:pt x="69" y="1345"/>
                  </a:cubicBezTo>
                  <a:cubicBezTo>
                    <a:pt x="68" y="1327"/>
                    <a:pt x="67" y="1310"/>
                    <a:pt x="69" y="1291"/>
                  </a:cubicBezTo>
                  <a:cubicBezTo>
                    <a:pt x="72" y="1254"/>
                    <a:pt x="80" y="1213"/>
                    <a:pt x="76" y="1171"/>
                  </a:cubicBezTo>
                  <a:cubicBezTo>
                    <a:pt x="75" y="1161"/>
                    <a:pt x="76" y="1150"/>
                    <a:pt x="76" y="1140"/>
                  </a:cubicBezTo>
                  <a:cubicBezTo>
                    <a:pt x="75" y="1126"/>
                    <a:pt x="70" y="1113"/>
                    <a:pt x="68" y="1099"/>
                  </a:cubicBezTo>
                  <a:cubicBezTo>
                    <a:pt x="64" y="1075"/>
                    <a:pt x="58" y="1052"/>
                    <a:pt x="52" y="1027"/>
                  </a:cubicBezTo>
                  <a:cubicBezTo>
                    <a:pt x="48" y="1013"/>
                    <a:pt x="48" y="1002"/>
                    <a:pt x="46" y="986"/>
                  </a:cubicBezTo>
                  <a:cubicBezTo>
                    <a:pt x="43" y="960"/>
                    <a:pt x="34" y="936"/>
                    <a:pt x="32" y="909"/>
                  </a:cubicBezTo>
                  <a:cubicBezTo>
                    <a:pt x="31" y="889"/>
                    <a:pt x="30" y="865"/>
                    <a:pt x="31" y="844"/>
                  </a:cubicBezTo>
                  <a:cubicBezTo>
                    <a:pt x="35" y="781"/>
                    <a:pt x="65" y="735"/>
                    <a:pt x="83" y="683"/>
                  </a:cubicBezTo>
                  <a:cubicBezTo>
                    <a:pt x="65" y="687"/>
                    <a:pt x="30" y="701"/>
                    <a:pt x="20" y="677"/>
                  </a:cubicBezTo>
                  <a:cubicBezTo>
                    <a:pt x="17" y="671"/>
                    <a:pt x="17" y="661"/>
                    <a:pt x="14" y="653"/>
                  </a:cubicBezTo>
                  <a:cubicBezTo>
                    <a:pt x="8" y="632"/>
                    <a:pt x="0" y="607"/>
                    <a:pt x="2" y="576"/>
                  </a:cubicBezTo>
                  <a:cubicBezTo>
                    <a:pt x="4" y="542"/>
                    <a:pt x="15" y="517"/>
                    <a:pt x="13" y="480"/>
                  </a:cubicBezTo>
                  <a:cubicBezTo>
                    <a:pt x="10" y="419"/>
                    <a:pt x="30" y="381"/>
                    <a:pt x="63" y="359"/>
                  </a:cubicBezTo>
                  <a:cubicBezTo>
                    <a:pt x="61" y="354"/>
                    <a:pt x="57" y="351"/>
                    <a:pt x="54" y="347"/>
                  </a:cubicBezTo>
                  <a:cubicBezTo>
                    <a:pt x="56" y="338"/>
                    <a:pt x="55" y="331"/>
                    <a:pt x="56" y="325"/>
                  </a:cubicBezTo>
                  <a:cubicBezTo>
                    <a:pt x="56" y="325"/>
                    <a:pt x="57" y="327"/>
                    <a:pt x="57" y="328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Freeform 4"/>
            <p:cNvSpPr>
              <a:spLocks noEditPoints="1"/>
            </p:cNvSpPr>
            <p:nvPr/>
          </p:nvSpPr>
          <p:spPr bwMode="auto">
            <a:xfrm>
              <a:off x="1614488" y="1143000"/>
              <a:ext cx="1408112" cy="5229225"/>
            </a:xfrm>
            <a:custGeom>
              <a:avLst/>
              <a:gdLst/>
              <a:ahLst/>
              <a:cxnLst>
                <a:cxn ang="0">
                  <a:pos x="444" y="350"/>
                </a:cxn>
                <a:cxn ang="0">
                  <a:pos x="420" y="268"/>
                </a:cxn>
                <a:cxn ang="0">
                  <a:pos x="420" y="264"/>
                </a:cxn>
                <a:cxn ang="0">
                  <a:pos x="425" y="260"/>
                </a:cxn>
                <a:cxn ang="0">
                  <a:pos x="436" y="243"/>
                </a:cxn>
                <a:cxn ang="0">
                  <a:pos x="434" y="223"/>
                </a:cxn>
                <a:cxn ang="0">
                  <a:pos x="433" y="215"/>
                </a:cxn>
                <a:cxn ang="0">
                  <a:pos x="393" y="80"/>
                </a:cxn>
                <a:cxn ang="0">
                  <a:pos x="292" y="9"/>
                </a:cxn>
                <a:cxn ang="0">
                  <a:pos x="192" y="226"/>
                </a:cxn>
                <a:cxn ang="0">
                  <a:pos x="194" y="231"/>
                </a:cxn>
                <a:cxn ang="0">
                  <a:pos x="199" y="244"/>
                </a:cxn>
                <a:cxn ang="0">
                  <a:pos x="194" y="273"/>
                </a:cxn>
                <a:cxn ang="0">
                  <a:pos x="196" y="282"/>
                </a:cxn>
                <a:cxn ang="0">
                  <a:pos x="200" y="275"/>
                </a:cxn>
                <a:cxn ang="0">
                  <a:pos x="204" y="264"/>
                </a:cxn>
                <a:cxn ang="0">
                  <a:pos x="125" y="383"/>
                </a:cxn>
                <a:cxn ang="0">
                  <a:pos x="52" y="480"/>
                </a:cxn>
                <a:cxn ang="0">
                  <a:pos x="45" y="572"/>
                </a:cxn>
                <a:cxn ang="0">
                  <a:pos x="139" y="606"/>
                </a:cxn>
                <a:cxn ang="0">
                  <a:pos x="127" y="726"/>
                </a:cxn>
                <a:cxn ang="0">
                  <a:pos x="120" y="781"/>
                </a:cxn>
                <a:cxn ang="0">
                  <a:pos x="95" y="868"/>
                </a:cxn>
                <a:cxn ang="0">
                  <a:pos x="70" y="955"/>
                </a:cxn>
                <a:cxn ang="0">
                  <a:pos x="39" y="1092"/>
                </a:cxn>
                <a:cxn ang="0">
                  <a:pos x="54" y="1218"/>
                </a:cxn>
                <a:cxn ang="0">
                  <a:pos x="69" y="1289"/>
                </a:cxn>
                <a:cxn ang="0">
                  <a:pos x="88" y="1399"/>
                </a:cxn>
                <a:cxn ang="0">
                  <a:pos x="108" y="1488"/>
                </a:cxn>
                <a:cxn ang="0">
                  <a:pos x="94" y="1531"/>
                </a:cxn>
                <a:cxn ang="0">
                  <a:pos x="6" y="1603"/>
                </a:cxn>
                <a:cxn ang="0">
                  <a:pos x="137" y="1599"/>
                </a:cxn>
                <a:cxn ang="0">
                  <a:pos x="209" y="1661"/>
                </a:cxn>
                <a:cxn ang="0">
                  <a:pos x="345" y="1639"/>
                </a:cxn>
                <a:cxn ang="0">
                  <a:pos x="407" y="1623"/>
                </a:cxn>
                <a:cxn ang="0">
                  <a:pos x="412" y="1532"/>
                </a:cxn>
                <a:cxn ang="0">
                  <a:pos x="424" y="1305"/>
                </a:cxn>
                <a:cxn ang="0">
                  <a:pos x="405" y="1134"/>
                </a:cxn>
                <a:cxn ang="0">
                  <a:pos x="400" y="1018"/>
                </a:cxn>
                <a:cxn ang="0">
                  <a:pos x="428" y="866"/>
                </a:cxn>
                <a:cxn ang="0">
                  <a:pos x="415" y="705"/>
                </a:cxn>
                <a:cxn ang="0">
                  <a:pos x="386" y="604"/>
                </a:cxn>
                <a:cxn ang="0">
                  <a:pos x="413" y="461"/>
                </a:cxn>
                <a:cxn ang="0">
                  <a:pos x="280" y="1491"/>
                </a:cxn>
                <a:cxn ang="0">
                  <a:pos x="272" y="1535"/>
                </a:cxn>
                <a:cxn ang="0">
                  <a:pos x="244" y="1518"/>
                </a:cxn>
                <a:cxn ang="0">
                  <a:pos x="217" y="1318"/>
                </a:cxn>
                <a:cxn ang="0">
                  <a:pos x="201" y="1259"/>
                </a:cxn>
                <a:cxn ang="0">
                  <a:pos x="177" y="1171"/>
                </a:cxn>
                <a:cxn ang="0">
                  <a:pos x="193" y="1113"/>
                </a:cxn>
                <a:cxn ang="0">
                  <a:pos x="235" y="1020"/>
                </a:cxn>
                <a:cxn ang="0">
                  <a:pos x="263" y="1118"/>
                </a:cxn>
                <a:cxn ang="0">
                  <a:pos x="269" y="1173"/>
                </a:cxn>
                <a:cxn ang="0">
                  <a:pos x="288" y="1227"/>
                </a:cxn>
                <a:cxn ang="0">
                  <a:pos x="285" y="1377"/>
                </a:cxn>
              </a:cxnLst>
              <a:rect l="0" t="0" r="r" b="b"/>
              <a:pathLst>
                <a:path w="447" h="1662">
                  <a:moveTo>
                    <a:pt x="413" y="461"/>
                  </a:moveTo>
                  <a:cubicBezTo>
                    <a:pt x="416" y="419"/>
                    <a:pt x="440" y="387"/>
                    <a:pt x="444" y="350"/>
                  </a:cubicBezTo>
                  <a:cubicBezTo>
                    <a:pt x="447" y="322"/>
                    <a:pt x="431" y="290"/>
                    <a:pt x="416" y="271"/>
                  </a:cubicBezTo>
                  <a:cubicBezTo>
                    <a:pt x="418" y="269"/>
                    <a:pt x="418" y="264"/>
                    <a:pt x="420" y="268"/>
                  </a:cubicBezTo>
                  <a:cubicBezTo>
                    <a:pt x="420" y="265"/>
                    <a:pt x="416" y="261"/>
                    <a:pt x="420" y="259"/>
                  </a:cubicBezTo>
                  <a:cubicBezTo>
                    <a:pt x="421" y="261"/>
                    <a:pt x="419" y="261"/>
                    <a:pt x="420" y="264"/>
                  </a:cubicBezTo>
                  <a:cubicBezTo>
                    <a:pt x="423" y="267"/>
                    <a:pt x="421" y="253"/>
                    <a:pt x="424" y="256"/>
                  </a:cubicBezTo>
                  <a:cubicBezTo>
                    <a:pt x="422" y="262"/>
                    <a:pt x="425" y="257"/>
                    <a:pt x="425" y="260"/>
                  </a:cubicBezTo>
                  <a:cubicBezTo>
                    <a:pt x="430" y="256"/>
                    <a:pt x="431" y="238"/>
                    <a:pt x="432" y="226"/>
                  </a:cubicBezTo>
                  <a:cubicBezTo>
                    <a:pt x="435" y="229"/>
                    <a:pt x="434" y="242"/>
                    <a:pt x="436" y="243"/>
                  </a:cubicBezTo>
                  <a:cubicBezTo>
                    <a:pt x="437" y="239"/>
                    <a:pt x="434" y="231"/>
                    <a:pt x="439" y="234"/>
                  </a:cubicBezTo>
                  <a:cubicBezTo>
                    <a:pt x="437" y="230"/>
                    <a:pt x="434" y="228"/>
                    <a:pt x="434" y="223"/>
                  </a:cubicBezTo>
                  <a:cubicBezTo>
                    <a:pt x="438" y="226"/>
                    <a:pt x="437" y="234"/>
                    <a:pt x="444" y="234"/>
                  </a:cubicBezTo>
                  <a:cubicBezTo>
                    <a:pt x="439" y="229"/>
                    <a:pt x="436" y="222"/>
                    <a:pt x="433" y="215"/>
                  </a:cubicBezTo>
                  <a:cubicBezTo>
                    <a:pt x="435" y="206"/>
                    <a:pt x="434" y="194"/>
                    <a:pt x="433" y="180"/>
                  </a:cubicBezTo>
                  <a:cubicBezTo>
                    <a:pt x="430" y="141"/>
                    <a:pt x="411" y="111"/>
                    <a:pt x="393" y="80"/>
                  </a:cubicBezTo>
                  <a:cubicBezTo>
                    <a:pt x="373" y="47"/>
                    <a:pt x="355" y="0"/>
                    <a:pt x="310" y="2"/>
                  </a:cubicBezTo>
                  <a:cubicBezTo>
                    <a:pt x="303" y="2"/>
                    <a:pt x="298" y="5"/>
                    <a:pt x="292" y="9"/>
                  </a:cubicBezTo>
                  <a:cubicBezTo>
                    <a:pt x="257" y="1"/>
                    <a:pt x="238" y="30"/>
                    <a:pt x="224" y="52"/>
                  </a:cubicBezTo>
                  <a:cubicBezTo>
                    <a:pt x="197" y="93"/>
                    <a:pt x="195" y="163"/>
                    <a:pt x="192" y="226"/>
                  </a:cubicBezTo>
                  <a:cubicBezTo>
                    <a:pt x="192" y="230"/>
                    <a:pt x="189" y="231"/>
                    <a:pt x="188" y="233"/>
                  </a:cubicBezTo>
                  <a:cubicBezTo>
                    <a:pt x="192" y="235"/>
                    <a:pt x="193" y="229"/>
                    <a:pt x="194" y="231"/>
                  </a:cubicBezTo>
                  <a:cubicBezTo>
                    <a:pt x="190" y="242"/>
                    <a:pt x="188" y="255"/>
                    <a:pt x="182" y="263"/>
                  </a:cubicBezTo>
                  <a:cubicBezTo>
                    <a:pt x="190" y="257"/>
                    <a:pt x="194" y="253"/>
                    <a:pt x="199" y="244"/>
                  </a:cubicBezTo>
                  <a:cubicBezTo>
                    <a:pt x="198" y="257"/>
                    <a:pt x="192" y="265"/>
                    <a:pt x="190" y="277"/>
                  </a:cubicBezTo>
                  <a:cubicBezTo>
                    <a:pt x="194" y="278"/>
                    <a:pt x="192" y="273"/>
                    <a:pt x="194" y="273"/>
                  </a:cubicBezTo>
                  <a:cubicBezTo>
                    <a:pt x="195" y="278"/>
                    <a:pt x="188" y="284"/>
                    <a:pt x="192" y="286"/>
                  </a:cubicBezTo>
                  <a:cubicBezTo>
                    <a:pt x="192" y="284"/>
                    <a:pt x="193" y="281"/>
                    <a:pt x="196" y="282"/>
                  </a:cubicBezTo>
                  <a:cubicBezTo>
                    <a:pt x="195" y="286"/>
                    <a:pt x="195" y="288"/>
                    <a:pt x="195" y="289"/>
                  </a:cubicBezTo>
                  <a:cubicBezTo>
                    <a:pt x="195" y="287"/>
                    <a:pt x="198" y="277"/>
                    <a:pt x="200" y="275"/>
                  </a:cubicBezTo>
                  <a:cubicBezTo>
                    <a:pt x="200" y="278"/>
                    <a:pt x="200" y="278"/>
                    <a:pt x="200" y="278"/>
                  </a:cubicBezTo>
                  <a:cubicBezTo>
                    <a:pt x="202" y="278"/>
                    <a:pt x="200" y="265"/>
                    <a:pt x="204" y="264"/>
                  </a:cubicBezTo>
                  <a:cubicBezTo>
                    <a:pt x="202" y="270"/>
                    <a:pt x="203" y="279"/>
                    <a:pt x="202" y="286"/>
                  </a:cubicBezTo>
                  <a:cubicBezTo>
                    <a:pt x="167" y="308"/>
                    <a:pt x="146" y="347"/>
                    <a:pt x="125" y="383"/>
                  </a:cubicBezTo>
                  <a:cubicBezTo>
                    <a:pt x="121" y="390"/>
                    <a:pt x="116" y="396"/>
                    <a:pt x="110" y="402"/>
                  </a:cubicBezTo>
                  <a:cubicBezTo>
                    <a:pt x="90" y="428"/>
                    <a:pt x="71" y="452"/>
                    <a:pt x="52" y="480"/>
                  </a:cubicBezTo>
                  <a:cubicBezTo>
                    <a:pt x="36" y="502"/>
                    <a:pt x="16" y="521"/>
                    <a:pt x="21" y="558"/>
                  </a:cubicBezTo>
                  <a:cubicBezTo>
                    <a:pt x="23" y="569"/>
                    <a:pt x="34" y="569"/>
                    <a:pt x="45" y="572"/>
                  </a:cubicBezTo>
                  <a:cubicBezTo>
                    <a:pt x="62" y="577"/>
                    <a:pt x="80" y="588"/>
                    <a:pt x="96" y="576"/>
                  </a:cubicBezTo>
                  <a:cubicBezTo>
                    <a:pt x="102" y="595"/>
                    <a:pt x="122" y="599"/>
                    <a:pt x="139" y="606"/>
                  </a:cubicBezTo>
                  <a:cubicBezTo>
                    <a:pt x="133" y="633"/>
                    <a:pt x="126" y="662"/>
                    <a:pt x="125" y="694"/>
                  </a:cubicBezTo>
                  <a:cubicBezTo>
                    <a:pt x="124" y="704"/>
                    <a:pt x="128" y="715"/>
                    <a:pt x="127" y="726"/>
                  </a:cubicBezTo>
                  <a:cubicBezTo>
                    <a:pt x="126" y="729"/>
                    <a:pt x="124" y="733"/>
                    <a:pt x="124" y="737"/>
                  </a:cubicBezTo>
                  <a:cubicBezTo>
                    <a:pt x="122" y="752"/>
                    <a:pt x="123" y="767"/>
                    <a:pt x="120" y="781"/>
                  </a:cubicBezTo>
                  <a:cubicBezTo>
                    <a:pt x="117" y="795"/>
                    <a:pt x="110" y="809"/>
                    <a:pt x="106" y="823"/>
                  </a:cubicBezTo>
                  <a:cubicBezTo>
                    <a:pt x="101" y="838"/>
                    <a:pt x="99" y="853"/>
                    <a:pt x="95" y="868"/>
                  </a:cubicBezTo>
                  <a:cubicBezTo>
                    <a:pt x="91" y="882"/>
                    <a:pt x="85" y="895"/>
                    <a:pt x="81" y="909"/>
                  </a:cubicBezTo>
                  <a:cubicBezTo>
                    <a:pt x="76" y="924"/>
                    <a:pt x="74" y="940"/>
                    <a:pt x="70" y="955"/>
                  </a:cubicBezTo>
                  <a:cubicBezTo>
                    <a:pt x="67" y="969"/>
                    <a:pt x="60" y="983"/>
                    <a:pt x="57" y="997"/>
                  </a:cubicBezTo>
                  <a:cubicBezTo>
                    <a:pt x="48" y="1028"/>
                    <a:pt x="44" y="1060"/>
                    <a:pt x="39" y="1092"/>
                  </a:cubicBezTo>
                  <a:cubicBezTo>
                    <a:pt x="37" y="1109"/>
                    <a:pt x="33" y="1126"/>
                    <a:pt x="33" y="1142"/>
                  </a:cubicBezTo>
                  <a:cubicBezTo>
                    <a:pt x="31" y="1177"/>
                    <a:pt x="46" y="1191"/>
                    <a:pt x="54" y="1218"/>
                  </a:cubicBezTo>
                  <a:cubicBezTo>
                    <a:pt x="57" y="1230"/>
                    <a:pt x="57" y="1243"/>
                    <a:pt x="60" y="1256"/>
                  </a:cubicBezTo>
                  <a:cubicBezTo>
                    <a:pt x="62" y="1267"/>
                    <a:pt x="66" y="1278"/>
                    <a:pt x="69" y="1289"/>
                  </a:cubicBezTo>
                  <a:cubicBezTo>
                    <a:pt x="75" y="1314"/>
                    <a:pt x="77" y="1339"/>
                    <a:pt x="82" y="1362"/>
                  </a:cubicBezTo>
                  <a:cubicBezTo>
                    <a:pt x="84" y="1374"/>
                    <a:pt x="87" y="1387"/>
                    <a:pt x="88" y="1399"/>
                  </a:cubicBezTo>
                  <a:cubicBezTo>
                    <a:pt x="90" y="1412"/>
                    <a:pt x="89" y="1426"/>
                    <a:pt x="92" y="1438"/>
                  </a:cubicBezTo>
                  <a:cubicBezTo>
                    <a:pt x="96" y="1451"/>
                    <a:pt x="110" y="1472"/>
                    <a:pt x="108" y="1488"/>
                  </a:cubicBezTo>
                  <a:cubicBezTo>
                    <a:pt x="108" y="1496"/>
                    <a:pt x="100" y="1503"/>
                    <a:pt x="97" y="1512"/>
                  </a:cubicBezTo>
                  <a:cubicBezTo>
                    <a:pt x="95" y="1518"/>
                    <a:pt x="96" y="1525"/>
                    <a:pt x="94" y="1531"/>
                  </a:cubicBezTo>
                  <a:cubicBezTo>
                    <a:pt x="85" y="1561"/>
                    <a:pt x="42" y="1558"/>
                    <a:pt x="17" y="1573"/>
                  </a:cubicBezTo>
                  <a:cubicBezTo>
                    <a:pt x="8" y="1579"/>
                    <a:pt x="0" y="1590"/>
                    <a:pt x="6" y="1603"/>
                  </a:cubicBezTo>
                  <a:cubicBezTo>
                    <a:pt x="18" y="1630"/>
                    <a:pt x="92" y="1622"/>
                    <a:pt x="115" y="1612"/>
                  </a:cubicBezTo>
                  <a:cubicBezTo>
                    <a:pt x="122" y="1608"/>
                    <a:pt x="130" y="1600"/>
                    <a:pt x="137" y="1599"/>
                  </a:cubicBezTo>
                  <a:cubicBezTo>
                    <a:pt x="144" y="1608"/>
                    <a:pt x="153" y="1616"/>
                    <a:pt x="167" y="1618"/>
                  </a:cubicBezTo>
                  <a:cubicBezTo>
                    <a:pt x="151" y="1643"/>
                    <a:pt x="185" y="1660"/>
                    <a:pt x="209" y="1661"/>
                  </a:cubicBezTo>
                  <a:cubicBezTo>
                    <a:pt x="252" y="1662"/>
                    <a:pt x="298" y="1650"/>
                    <a:pt x="315" y="1629"/>
                  </a:cubicBezTo>
                  <a:cubicBezTo>
                    <a:pt x="326" y="1633"/>
                    <a:pt x="334" y="1638"/>
                    <a:pt x="345" y="1639"/>
                  </a:cubicBezTo>
                  <a:cubicBezTo>
                    <a:pt x="363" y="1640"/>
                    <a:pt x="377" y="1628"/>
                    <a:pt x="392" y="1625"/>
                  </a:cubicBezTo>
                  <a:cubicBezTo>
                    <a:pt x="398" y="1624"/>
                    <a:pt x="402" y="1626"/>
                    <a:pt x="407" y="1623"/>
                  </a:cubicBezTo>
                  <a:cubicBezTo>
                    <a:pt x="413" y="1620"/>
                    <a:pt x="416" y="1609"/>
                    <a:pt x="416" y="1600"/>
                  </a:cubicBezTo>
                  <a:cubicBezTo>
                    <a:pt x="415" y="1581"/>
                    <a:pt x="411" y="1552"/>
                    <a:pt x="412" y="1532"/>
                  </a:cubicBezTo>
                  <a:cubicBezTo>
                    <a:pt x="413" y="1497"/>
                    <a:pt x="421" y="1461"/>
                    <a:pt x="422" y="1426"/>
                  </a:cubicBezTo>
                  <a:cubicBezTo>
                    <a:pt x="424" y="1386"/>
                    <a:pt x="426" y="1344"/>
                    <a:pt x="424" y="1305"/>
                  </a:cubicBezTo>
                  <a:cubicBezTo>
                    <a:pt x="422" y="1254"/>
                    <a:pt x="407" y="1205"/>
                    <a:pt x="405" y="1153"/>
                  </a:cubicBezTo>
                  <a:cubicBezTo>
                    <a:pt x="405" y="1146"/>
                    <a:pt x="406" y="1140"/>
                    <a:pt x="405" y="1134"/>
                  </a:cubicBezTo>
                  <a:cubicBezTo>
                    <a:pt x="404" y="1120"/>
                    <a:pt x="399" y="1107"/>
                    <a:pt x="397" y="1093"/>
                  </a:cubicBezTo>
                  <a:cubicBezTo>
                    <a:pt x="394" y="1066"/>
                    <a:pt x="399" y="1041"/>
                    <a:pt x="400" y="1018"/>
                  </a:cubicBezTo>
                  <a:cubicBezTo>
                    <a:pt x="403" y="974"/>
                    <a:pt x="408" y="939"/>
                    <a:pt x="416" y="902"/>
                  </a:cubicBezTo>
                  <a:cubicBezTo>
                    <a:pt x="418" y="889"/>
                    <a:pt x="425" y="878"/>
                    <a:pt x="428" y="866"/>
                  </a:cubicBezTo>
                  <a:cubicBezTo>
                    <a:pt x="436" y="828"/>
                    <a:pt x="438" y="766"/>
                    <a:pt x="426" y="731"/>
                  </a:cubicBezTo>
                  <a:cubicBezTo>
                    <a:pt x="423" y="722"/>
                    <a:pt x="417" y="714"/>
                    <a:pt x="415" y="705"/>
                  </a:cubicBezTo>
                  <a:cubicBezTo>
                    <a:pt x="411" y="691"/>
                    <a:pt x="409" y="677"/>
                    <a:pt x="405" y="663"/>
                  </a:cubicBezTo>
                  <a:cubicBezTo>
                    <a:pt x="400" y="643"/>
                    <a:pt x="388" y="626"/>
                    <a:pt x="386" y="604"/>
                  </a:cubicBezTo>
                  <a:cubicBezTo>
                    <a:pt x="383" y="570"/>
                    <a:pt x="396" y="557"/>
                    <a:pt x="403" y="533"/>
                  </a:cubicBezTo>
                  <a:cubicBezTo>
                    <a:pt x="409" y="510"/>
                    <a:pt x="411" y="488"/>
                    <a:pt x="413" y="461"/>
                  </a:cubicBezTo>
                  <a:close/>
                  <a:moveTo>
                    <a:pt x="285" y="1377"/>
                  </a:moveTo>
                  <a:cubicBezTo>
                    <a:pt x="281" y="1415"/>
                    <a:pt x="282" y="1455"/>
                    <a:pt x="280" y="1491"/>
                  </a:cubicBezTo>
                  <a:cubicBezTo>
                    <a:pt x="280" y="1497"/>
                    <a:pt x="282" y="1506"/>
                    <a:pt x="281" y="1511"/>
                  </a:cubicBezTo>
                  <a:cubicBezTo>
                    <a:pt x="280" y="1518"/>
                    <a:pt x="275" y="1527"/>
                    <a:pt x="272" y="1535"/>
                  </a:cubicBezTo>
                  <a:cubicBezTo>
                    <a:pt x="268" y="1543"/>
                    <a:pt x="266" y="1552"/>
                    <a:pt x="257" y="1553"/>
                  </a:cubicBezTo>
                  <a:cubicBezTo>
                    <a:pt x="258" y="1540"/>
                    <a:pt x="247" y="1527"/>
                    <a:pt x="244" y="1518"/>
                  </a:cubicBezTo>
                  <a:cubicBezTo>
                    <a:pt x="241" y="1508"/>
                    <a:pt x="242" y="1495"/>
                    <a:pt x="240" y="1483"/>
                  </a:cubicBezTo>
                  <a:cubicBezTo>
                    <a:pt x="233" y="1430"/>
                    <a:pt x="230" y="1368"/>
                    <a:pt x="217" y="1318"/>
                  </a:cubicBezTo>
                  <a:cubicBezTo>
                    <a:pt x="214" y="1308"/>
                    <a:pt x="212" y="1298"/>
                    <a:pt x="209" y="1288"/>
                  </a:cubicBezTo>
                  <a:cubicBezTo>
                    <a:pt x="207" y="1278"/>
                    <a:pt x="203" y="1269"/>
                    <a:pt x="201" y="1259"/>
                  </a:cubicBezTo>
                  <a:cubicBezTo>
                    <a:pt x="196" y="1240"/>
                    <a:pt x="195" y="1217"/>
                    <a:pt x="189" y="1199"/>
                  </a:cubicBezTo>
                  <a:cubicBezTo>
                    <a:pt x="186" y="1189"/>
                    <a:pt x="178" y="1179"/>
                    <a:pt x="177" y="1171"/>
                  </a:cubicBezTo>
                  <a:cubicBezTo>
                    <a:pt x="175" y="1162"/>
                    <a:pt x="180" y="1151"/>
                    <a:pt x="184" y="1141"/>
                  </a:cubicBezTo>
                  <a:cubicBezTo>
                    <a:pt x="188" y="1131"/>
                    <a:pt x="190" y="1120"/>
                    <a:pt x="193" y="1113"/>
                  </a:cubicBezTo>
                  <a:cubicBezTo>
                    <a:pt x="197" y="1102"/>
                    <a:pt x="203" y="1093"/>
                    <a:pt x="207" y="1082"/>
                  </a:cubicBezTo>
                  <a:cubicBezTo>
                    <a:pt x="216" y="1060"/>
                    <a:pt x="224" y="1040"/>
                    <a:pt x="235" y="1020"/>
                  </a:cubicBezTo>
                  <a:cubicBezTo>
                    <a:pt x="236" y="1020"/>
                    <a:pt x="236" y="1021"/>
                    <a:pt x="236" y="1021"/>
                  </a:cubicBezTo>
                  <a:cubicBezTo>
                    <a:pt x="245" y="1052"/>
                    <a:pt x="258" y="1083"/>
                    <a:pt x="263" y="1118"/>
                  </a:cubicBezTo>
                  <a:cubicBezTo>
                    <a:pt x="264" y="1128"/>
                    <a:pt x="263" y="1138"/>
                    <a:pt x="264" y="1148"/>
                  </a:cubicBezTo>
                  <a:cubicBezTo>
                    <a:pt x="265" y="1156"/>
                    <a:pt x="267" y="1164"/>
                    <a:pt x="269" y="1173"/>
                  </a:cubicBezTo>
                  <a:cubicBezTo>
                    <a:pt x="270" y="1181"/>
                    <a:pt x="270" y="1191"/>
                    <a:pt x="273" y="1198"/>
                  </a:cubicBezTo>
                  <a:cubicBezTo>
                    <a:pt x="275" y="1207"/>
                    <a:pt x="285" y="1217"/>
                    <a:pt x="288" y="1227"/>
                  </a:cubicBezTo>
                  <a:cubicBezTo>
                    <a:pt x="291" y="1236"/>
                    <a:pt x="292" y="1252"/>
                    <a:pt x="293" y="1264"/>
                  </a:cubicBezTo>
                  <a:cubicBezTo>
                    <a:pt x="295" y="1299"/>
                    <a:pt x="289" y="1337"/>
                    <a:pt x="285" y="1377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2528888" y="838200"/>
              <a:ext cx="1828800" cy="5649913"/>
            </a:xfrm>
            <a:custGeom>
              <a:avLst/>
              <a:gdLst/>
              <a:ahLst/>
              <a:cxnLst>
                <a:cxn ang="0">
                  <a:pos x="510" y="1523"/>
                </a:cxn>
                <a:cxn ang="0">
                  <a:pos x="506" y="1585"/>
                </a:cxn>
                <a:cxn ang="0">
                  <a:pos x="428" y="1665"/>
                </a:cxn>
                <a:cxn ang="0">
                  <a:pos x="409" y="1608"/>
                </a:cxn>
                <a:cxn ang="0">
                  <a:pos x="408" y="1529"/>
                </a:cxn>
                <a:cxn ang="0">
                  <a:pos x="365" y="1409"/>
                </a:cxn>
                <a:cxn ang="0">
                  <a:pos x="337" y="1295"/>
                </a:cxn>
                <a:cxn ang="0">
                  <a:pos x="319" y="1223"/>
                </a:cxn>
                <a:cxn ang="0">
                  <a:pos x="273" y="1215"/>
                </a:cxn>
                <a:cxn ang="0">
                  <a:pos x="253" y="1277"/>
                </a:cxn>
                <a:cxn ang="0">
                  <a:pos x="244" y="1408"/>
                </a:cxn>
                <a:cxn ang="0">
                  <a:pos x="261" y="1487"/>
                </a:cxn>
                <a:cxn ang="0">
                  <a:pos x="262" y="1532"/>
                </a:cxn>
                <a:cxn ang="0">
                  <a:pos x="223" y="1584"/>
                </a:cxn>
                <a:cxn ang="0">
                  <a:pos x="152" y="1588"/>
                </a:cxn>
                <a:cxn ang="0">
                  <a:pos x="70" y="1603"/>
                </a:cxn>
                <a:cxn ang="0">
                  <a:pos x="31" y="1549"/>
                </a:cxn>
                <a:cxn ang="0">
                  <a:pos x="113" y="1497"/>
                </a:cxn>
                <a:cxn ang="0">
                  <a:pos x="122" y="1446"/>
                </a:cxn>
                <a:cxn ang="0">
                  <a:pos x="104" y="1204"/>
                </a:cxn>
                <a:cxn ang="0">
                  <a:pos x="125" y="1004"/>
                </a:cxn>
                <a:cxn ang="0">
                  <a:pos x="142" y="868"/>
                </a:cxn>
                <a:cxn ang="0">
                  <a:pos x="153" y="657"/>
                </a:cxn>
                <a:cxn ang="0">
                  <a:pos x="142" y="573"/>
                </a:cxn>
                <a:cxn ang="0">
                  <a:pos x="112" y="459"/>
                </a:cxn>
                <a:cxn ang="0">
                  <a:pos x="102" y="415"/>
                </a:cxn>
                <a:cxn ang="0">
                  <a:pos x="168" y="281"/>
                </a:cxn>
                <a:cxn ang="0">
                  <a:pos x="196" y="215"/>
                </a:cxn>
                <a:cxn ang="0">
                  <a:pos x="172" y="158"/>
                </a:cxn>
                <a:cxn ang="0">
                  <a:pos x="159" y="130"/>
                </a:cxn>
                <a:cxn ang="0">
                  <a:pos x="164" y="104"/>
                </a:cxn>
                <a:cxn ang="0">
                  <a:pos x="176" y="32"/>
                </a:cxn>
                <a:cxn ang="0">
                  <a:pos x="234" y="2"/>
                </a:cxn>
                <a:cxn ang="0">
                  <a:pos x="311" y="97"/>
                </a:cxn>
                <a:cxn ang="0">
                  <a:pos x="320" y="127"/>
                </a:cxn>
                <a:cxn ang="0">
                  <a:pos x="310" y="213"/>
                </a:cxn>
                <a:cxn ang="0">
                  <a:pos x="408" y="257"/>
                </a:cxn>
                <a:cxn ang="0">
                  <a:pos x="452" y="403"/>
                </a:cxn>
                <a:cxn ang="0">
                  <a:pos x="468" y="526"/>
                </a:cxn>
                <a:cxn ang="0">
                  <a:pos x="458" y="605"/>
                </a:cxn>
                <a:cxn ang="0">
                  <a:pos x="431" y="741"/>
                </a:cxn>
                <a:cxn ang="0">
                  <a:pos x="454" y="849"/>
                </a:cxn>
                <a:cxn ang="0">
                  <a:pos x="452" y="1089"/>
                </a:cxn>
                <a:cxn ang="0">
                  <a:pos x="481" y="1219"/>
                </a:cxn>
                <a:cxn ang="0">
                  <a:pos x="495" y="1364"/>
                </a:cxn>
              </a:cxnLst>
              <a:rect l="0" t="0" r="r" b="b"/>
              <a:pathLst>
                <a:path w="542" h="1673">
                  <a:moveTo>
                    <a:pt x="505" y="1389"/>
                  </a:moveTo>
                  <a:cubicBezTo>
                    <a:pt x="513" y="1431"/>
                    <a:pt x="515" y="1477"/>
                    <a:pt x="510" y="1523"/>
                  </a:cubicBezTo>
                  <a:cubicBezTo>
                    <a:pt x="509" y="1531"/>
                    <a:pt x="506" y="1539"/>
                    <a:pt x="505" y="1547"/>
                  </a:cubicBezTo>
                  <a:cubicBezTo>
                    <a:pt x="504" y="1560"/>
                    <a:pt x="511" y="1572"/>
                    <a:pt x="506" y="1585"/>
                  </a:cubicBezTo>
                  <a:cubicBezTo>
                    <a:pt x="533" y="1609"/>
                    <a:pt x="542" y="1665"/>
                    <a:pt x="495" y="1671"/>
                  </a:cubicBezTo>
                  <a:cubicBezTo>
                    <a:pt x="477" y="1673"/>
                    <a:pt x="440" y="1670"/>
                    <a:pt x="428" y="1665"/>
                  </a:cubicBezTo>
                  <a:cubicBezTo>
                    <a:pt x="420" y="1662"/>
                    <a:pt x="412" y="1650"/>
                    <a:pt x="409" y="1639"/>
                  </a:cubicBezTo>
                  <a:cubicBezTo>
                    <a:pt x="407" y="1630"/>
                    <a:pt x="411" y="1620"/>
                    <a:pt x="409" y="1608"/>
                  </a:cubicBezTo>
                  <a:cubicBezTo>
                    <a:pt x="407" y="1602"/>
                    <a:pt x="400" y="1596"/>
                    <a:pt x="399" y="1589"/>
                  </a:cubicBezTo>
                  <a:cubicBezTo>
                    <a:pt x="395" y="1567"/>
                    <a:pt x="412" y="1551"/>
                    <a:pt x="408" y="1529"/>
                  </a:cubicBezTo>
                  <a:cubicBezTo>
                    <a:pt x="405" y="1517"/>
                    <a:pt x="396" y="1504"/>
                    <a:pt x="390" y="1491"/>
                  </a:cubicBezTo>
                  <a:cubicBezTo>
                    <a:pt x="379" y="1465"/>
                    <a:pt x="373" y="1437"/>
                    <a:pt x="365" y="1409"/>
                  </a:cubicBezTo>
                  <a:cubicBezTo>
                    <a:pt x="361" y="1394"/>
                    <a:pt x="363" y="1377"/>
                    <a:pt x="360" y="1361"/>
                  </a:cubicBezTo>
                  <a:cubicBezTo>
                    <a:pt x="356" y="1339"/>
                    <a:pt x="342" y="1318"/>
                    <a:pt x="337" y="1295"/>
                  </a:cubicBezTo>
                  <a:cubicBezTo>
                    <a:pt x="334" y="1281"/>
                    <a:pt x="335" y="1265"/>
                    <a:pt x="332" y="1252"/>
                  </a:cubicBezTo>
                  <a:cubicBezTo>
                    <a:pt x="329" y="1242"/>
                    <a:pt x="323" y="1233"/>
                    <a:pt x="319" y="1223"/>
                  </a:cubicBezTo>
                  <a:cubicBezTo>
                    <a:pt x="310" y="1194"/>
                    <a:pt x="296" y="1161"/>
                    <a:pt x="290" y="1129"/>
                  </a:cubicBezTo>
                  <a:cubicBezTo>
                    <a:pt x="286" y="1161"/>
                    <a:pt x="279" y="1186"/>
                    <a:pt x="273" y="1215"/>
                  </a:cubicBezTo>
                  <a:cubicBezTo>
                    <a:pt x="271" y="1224"/>
                    <a:pt x="271" y="1234"/>
                    <a:pt x="268" y="1244"/>
                  </a:cubicBezTo>
                  <a:cubicBezTo>
                    <a:pt x="264" y="1256"/>
                    <a:pt x="257" y="1265"/>
                    <a:pt x="253" y="1277"/>
                  </a:cubicBezTo>
                  <a:cubicBezTo>
                    <a:pt x="245" y="1301"/>
                    <a:pt x="244" y="1329"/>
                    <a:pt x="245" y="1363"/>
                  </a:cubicBezTo>
                  <a:cubicBezTo>
                    <a:pt x="246" y="1378"/>
                    <a:pt x="243" y="1393"/>
                    <a:pt x="244" y="1408"/>
                  </a:cubicBezTo>
                  <a:cubicBezTo>
                    <a:pt x="246" y="1425"/>
                    <a:pt x="250" y="1444"/>
                    <a:pt x="254" y="1462"/>
                  </a:cubicBezTo>
                  <a:cubicBezTo>
                    <a:pt x="256" y="1471"/>
                    <a:pt x="258" y="1479"/>
                    <a:pt x="261" y="1487"/>
                  </a:cubicBezTo>
                  <a:cubicBezTo>
                    <a:pt x="263" y="1495"/>
                    <a:pt x="268" y="1503"/>
                    <a:pt x="268" y="1511"/>
                  </a:cubicBezTo>
                  <a:cubicBezTo>
                    <a:pt x="268" y="1517"/>
                    <a:pt x="264" y="1522"/>
                    <a:pt x="262" y="1532"/>
                  </a:cubicBezTo>
                  <a:cubicBezTo>
                    <a:pt x="259" y="1544"/>
                    <a:pt x="260" y="1553"/>
                    <a:pt x="256" y="1561"/>
                  </a:cubicBezTo>
                  <a:cubicBezTo>
                    <a:pt x="250" y="1572"/>
                    <a:pt x="234" y="1582"/>
                    <a:pt x="223" y="1584"/>
                  </a:cubicBezTo>
                  <a:cubicBezTo>
                    <a:pt x="209" y="1587"/>
                    <a:pt x="191" y="1578"/>
                    <a:pt x="175" y="1579"/>
                  </a:cubicBezTo>
                  <a:cubicBezTo>
                    <a:pt x="167" y="1579"/>
                    <a:pt x="160" y="1586"/>
                    <a:pt x="152" y="1588"/>
                  </a:cubicBezTo>
                  <a:cubicBezTo>
                    <a:pt x="141" y="1592"/>
                    <a:pt x="127" y="1594"/>
                    <a:pt x="113" y="1598"/>
                  </a:cubicBezTo>
                  <a:cubicBezTo>
                    <a:pt x="100" y="1601"/>
                    <a:pt x="85" y="1604"/>
                    <a:pt x="70" y="1603"/>
                  </a:cubicBezTo>
                  <a:cubicBezTo>
                    <a:pt x="40" y="1601"/>
                    <a:pt x="0" y="1592"/>
                    <a:pt x="22" y="1562"/>
                  </a:cubicBezTo>
                  <a:cubicBezTo>
                    <a:pt x="25" y="1558"/>
                    <a:pt x="28" y="1551"/>
                    <a:pt x="31" y="1549"/>
                  </a:cubicBezTo>
                  <a:cubicBezTo>
                    <a:pt x="45" y="1539"/>
                    <a:pt x="68" y="1541"/>
                    <a:pt x="85" y="1533"/>
                  </a:cubicBezTo>
                  <a:cubicBezTo>
                    <a:pt x="101" y="1525"/>
                    <a:pt x="104" y="1512"/>
                    <a:pt x="113" y="1497"/>
                  </a:cubicBezTo>
                  <a:cubicBezTo>
                    <a:pt x="109" y="1489"/>
                    <a:pt x="105" y="1486"/>
                    <a:pt x="105" y="1477"/>
                  </a:cubicBezTo>
                  <a:cubicBezTo>
                    <a:pt x="105" y="1463"/>
                    <a:pt x="116" y="1454"/>
                    <a:pt x="122" y="1446"/>
                  </a:cubicBezTo>
                  <a:cubicBezTo>
                    <a:pt x="113" y="1384"/>
                    <a:pt x="91" y="1315"/>
                    <a:pt x="94" y="1248"/>
                  </a:cubicBezTo>
                  <a:cubicBezTo>
                    <a:pt x="94" y="1231"/>
                    <a:pt x="101" y="1218"/>
                    <a:pt x="104" y="1204"/>
                  </a:cubicBezTo>
                  <a:cubicBezTo>
                    <a:pt x="110" y="1178"/>
                    <a:pt x="108" y="1146"/>
                    <a:pt x="112" y="1115"/>
                  </a:cubicBezTo>
                  <a:cubicBezTo>
                    <a:pt x="117" y="1077"/>
                    <a:pt x="124" y="1042"/>
                    <a:pt x="125" y="1004"/>
                  </a:cubicBezTo>
                  <a:cubicBezTo>
                    <a:pt x="126" y="980"/>
                    <a:pt x="129" y="957"/>
                    <a:pt x="131" y="934"/>
                  </a:cubicBezTo>
                  <a:cubicBezTo>
                    <a:pt x="134" y="912"/>
                    <a:pt x="140" y="890"/>
                    <a:pt x="142" y="868"/>
                  </a:cubicBezTo>
                  <a:cubicBezTo>
                    <a:pt x="144" y="837"/>
                    <a:pt x="140" y="805"/>
                    <a:pt x="142" y="774"/>
                  </a:cubicBezTo>
                  <a:cubicBezTo>
                    <a:pt x="144" y="736"/>
                    <a:pt x="150" y="697"/>
                    <a:pt x="153" y="657"/>
                  </a:cubicBezTo>
                  <a:cubicBezTo>
                    <a:pt x="154" y="644"/>
                    <a:pt x="157" y="629"/>
                    <a:pt x="156" y="618"/>
                  </a:cubicBezTo>
                  <a:cubicBezTo>
                    <a:pt x="155" y="606"/>
                    <a:pt x="147" y="585"/>
                    <a:pt x="142" y="573"/>
                  </a:cubicBezTo>
                  <a:cubicBezTo>
                    <a:pt x="130" y="546"/>
                    <a:pt x="120" y="521"/>
                    <a:pt x="116" y="484"/>
                  </a:cubicBezTo>
                  <a:cubicBezTo>
                    <a:pt x="115" y="476"/>
                    <a:pt x="113" y="468"/>
                    <a:pt x="112" y="459"/>
                  </a:cubicBezTo>
                  <a:cubicBezTo>
                    <a:pt x="111" y="450"/>
                    <a:pt x="112" y="440"/>
                    <a:pt x="110" y="432"/>
                  </a:cubicBezTo>
                  <a:cubicBezTo>
                    <a:pt x="108" y="425"/>
                    <a:pt x="104" y="421"/>
                    <a:pt x="102" y="415"/>
                  </a:cubicBezTo>
                  <a:cubicBezTo>
                    <a:pt x="93" y="373"/>
                    <a:pt x="101" y="336"/>
                    <a:pt x="129" y="310"/>
                  </a:cubicBezTo>
                  <a:cubicBezTo>
                    <a:pt x="140" y="301"/>
                    <a:pt x="154" y="293"/>
                    <a:pt x="168" y="281"/>
                  </a:cubicBezTo>
                  <a:cubicBezTo>
                    <a:pt x="175" y="274"/>
                    <a:pt x="200" y="259"/>
                    <a:pt x="202" y="247"/>
                  </a:cubicBezTo>
                  <a:cubicBezTo>
                    <a:pt x="203" y="240"/>
                    <a:pt x="199" y="224"/>
                    <a:pt x="196" y="215"/>
                  </a:cubicBezTo>
                  <a:cubicBezTo>
                    <a:pt x="192" y="203"/>
                    <a:pt x="181" y="191"/>
                    <a:pt x="175" y="174"/>
                  </a:cubicBezTo>
                  <a:cubicBezTo>
                    <a:pt x="174" y="169"/>
                    <a:pt x="174" y="163"/>
                    <a:pt x="172" y="158"/>
                  </a:cubicBezTo>
                  <a:cubicBezTo>
                    <a:pt x="170" y="152"/>
                    <a:pt x="164" y="149"/>
                    <a:pt x="162" y="142"/>
                  </a:cubicBezTo>
                  <a:cubicBezTo>
                    <a:pt x="161" y="140"/>
                    <a:pt x="160" y="134"/>
                    <a:pt x="159" y="130"/>
                  </a:cubicBezTo>
                  <a:cubicBezTo>
                    <a:pt x="158" y="125"/>
                    <a:pt x="155" y="121"/>
                    <a:pt x="155" y="118"/>
                  </a:cubicBezTo>
                  <a:cubicBezTo>
                    <a:pt x="155" y="110"/>
                    <a:pt x="162" y="111"/>
                    <a:pt x="164" y="104"/>
                  </a:cubicBezTo>
                  <a:cubicBezTo>
                    <a:pt x="165" y="98"/>
                    <a:pt x="160" y="89"/>
                    <a:pt x="160" y="84"/>
                  </a:cubicBezTo>
                  <a:cubicBezTo>
                    <a:pt x="159" y="63"/>
                    <a:pt x="168" y="46"/>
                    <a:pt x="176" y="32"/>
                  </a:cubicBezTo>
                  <a:cubicBezTo>
                    <a:pt x="181" y="25"/>
                    <a:pt x="188" y="17"/>
                    <a:pt x="194" y="13"/>
                  </a:cubicBezTo>
                  <a:cubicBezTo>
                    <a:pt x="204" y="6"/>
                    <a:pt x="219" y="3"/>
                    <a:pt x="234" y="2"/>
                  </a:cubicBezTo>
                  <a:cubicBezTo>
                    <a:pt x="259" y="0"/>
                    <a:pt x="279" y="12"/>
                    <a:pt x="291" y="28"/>
                  </a:cubicBezTo>
                  <a:cubicBezTo>
                    <a:pt x="305" y="46"/>
                    <a:pt x="306" y="68"/>
                    <a:pt x="311" y="97"/>
                  </a:cubicBezTo>
                  <a:cubicBezTo>
                    <a:pt x="311" y="100"/>
                    <a:pt x="322" y="94"/>
                    <a:pt x="323" y="101"/>
                  </a:cubicBezTo>
                  <a:cubicBezTo>
                    <a:pt x="324" y="111"/>
                    <a:pt x="324" y="118"/>
                    <a:pt x="320" y="127"/>
                  </a:cubicBezTo>
                  <a:cubicBezTo>
                    <a:pt x="317" y="135"/>
                    <a:pt x="307" y="138"/>
                    <a:pt x="305" y="143"/>
                  </a:cubicBezTo>
                  <a:cubicBezTo>
                    <a:pt x="297" y="161"/>
                    <a:pt x="302" y="200"/>
                    <a:pt x="310" y="213"/>
                  </a:cubicBezTo>
                  <a:cubicBezTo>
                    <a:pt x="317" y="227"/>
                    <a:pt x="344" y="238"/>
                    <a:pt x="361" y="243"/>
                  </a:cubicBezTo>
                  <a:cubicBezTo>
                    <a:pt x="379" y="248"/>
                    <a:pt x="395" y="249"/>
                    <a:pt x="408" y="257"/>
                  </a:cubicBezTo>
                  <a:cubicBezTo>
                    <a:pt x="437" y="274"/>
                    <a:pt x="458" y="305"/>
                    <a:pt x="456" y="356"/>
                  </a:cubicBezTo>
                  <a:cubicBezTo>
                    <a:pt x="455" y="371"/>
                    <a:pt x="450" y="384"/>
                    <a:pt x="452" y="403"/>
                  </a:cubicBezTo>
                  <a:cubicBezTo>
                    <a:pt x="453" y="419"/>
                    <a:pt x="459" y="436"/>
                    <a:pt x="461" y="454"/>
                  </a:cubicBezTo>
                  <a:cubicBezTo>
                    <a:pt x="464" y="478"/>
                    <a:pt x="466" y="505"/>
                    <a:pt x="468" y="526"/>
                  </a:cubicBezTo>
                  <a:cubicBezTo>
                    <a:pt x="469" y="537"/>
                    <a:pt x="470" y="549"/>
                    <a:pt x="469" y="560"/>
                  </a:cubicBezTo>
                  <a:cubicBezTo>
                    <a:pt x="468" y="575"/>
                    <a:pt x="462" y="589"/>
                    <a:pt x="458" y="605"/>
                  </a:cubicBezTo>
                  <a:cubicBezTo>
                    <a:pt x="450" y="642"/>
                    <a:pt x="450" y="686"/>
                    <a:pt x="437" y="721"/>
                  </a:cubicBezTo>
                  <a:cubicBezTo>
                    <a:pt x="435" y="728"/>
                    <a:pt x="431" y="736"/>
                    <a:pt x="431" y="741"/>
                  </a:cubicBezTo>
                  <a:cubicBezTo>
                    <a:pt x="430" y="747"/>
                    <a:pt x="434" y="756"/>
                    <a:pt x="436" y="764"/>
                  </a:cubicBezTo>
                  <a:cubicBezTo>
                    <a:pt x="443" y="790"/>
                    <a:pt x="454" y="817"/>
                    <a:pt x="454" y="849"/>
                  </a:cubicBezTo>
                  <a:cubicBezTo>
                    <a:pt x="454" y="887"/>
                    <a:pt x="446" y="927"/>
                    <a:pt x="448" y="967"/>
                  </a:cubicBezTo>
                  <a:cubicBezTo>
                    <a:pt x="450" y="1007"/>
                    <a:pt x="447" y="1049"/>
                    <a:pt x="452" y="1089"/>
                  </a:cubicBezTo>
                  <a:cubicBezTo>
                    <a:pt x="454" y="1107"/>
                    <a:pt x="465" y="1128"/>
                    <a:pt x="470" y="1150"/>
                  </a:cubicBezTo>
                  <a:cubicBezTo>
                    <a:pt x="475" y="1173"/>
                    <a:pt x="477" y="1198"/>
                    <a:pt x="481" y="1219"/>
                  </a:cubicBezTo>
                  <a:cubicBezTo>
                    <a:pt x="487" y="1242"/>
                    <a:pt x="490" y="1264"/>
                    <a:pt x="491" y="1289"/>
                  </a:cubicBezTo>
                  <a:cubicBezTo>
                    <a:pt x="493" y="1314"/>
                    <a:pt x="490" y="1341"/>
                    <a:pt x="495" y="1364"/>
                  </a:cubicBezTo>
                  <a:cubicBezTo>
                    <a:pt x="497" y="1372"/>
                    <a:pt x="504" y="1380"/>
                    <a:pt x="505" y="1389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3443288" y="852488"/>
              <a:ext cx="1828800" cy="5649912"/>
            </a:xfrm>
            <a:custGeom>
              <a:avLst/>
              <a:gdLst/>
              <a:ahLst/>
              <a:cxnLst>
                <a:cxn ang="0">
                  <a:pos x="510" y="1523"/>
                </a:cxn>
                <a:cxn ang="0">
                  <a:pos x="506" y="1585"/>
                </a:cxn>
                <a:cxn ang="0">
                  <a:pos x="428" y="1665"/>
                </a:cxn>
                <a:cxn ang="0">
                  <a:pos x="409" y="1608"/>
                </a:cxn>
                <a:cxn ang="0">
                  <a:pos x="408" y="1529"/>
                </a:cxn>
                <a:cxn ang="0">
                  <a:pos x="365" y="1409"/>
                </a:cxn>
                <a:cxn ang="0">
                  <a:pos x="337" y="1295"/>
                </a:cxn>
                <a:cxn ang="0">
                  <a:pos x="319" y="1223"/>
                </a:cxn>
                <a:cxn ang="0">
                  <a:pos x="273" y="1215"/>
                </a:cxn>
                <a:cxn ang="0">
                  <a:pos x="253" y="1277"/>
                </a:cxn>
                <a:cxn ang="0">
                  <a:pos x="244" y="1408"/>
                </a:cxn>
                <a:cxn ang="0">
                  <a:pos x="261" y="1487"/>
                </a:cxn>
                <a:cxn ang="0">
                  <a:pos x="262" y="1532"/>
                </a:cxn>
                <a:cxn ang="0">
                  <a:pos x="223" y="1584"/>
                </a:cxn>
                <a:cxn ang="0">
                  <a:pos x="152" y="1588"/>
                </a:cxn>
                <a:cxn ang="0">
                  <a:pos x="70" y="1603"/>
                </a:cxn>
                <a:cxn ang="0">
                  <a:pos x="31" y="1549"/>
                </a:cxn>
                <a:cxn ang="0">
                  <a:pos x="113" y="1497"/>
                </a:cxn>
                <a:cxn ang="0">
                  <a:pos x="122" y="1446"/>
                </a:cxn>
                <a:cxn ang="0">
                  <a:pos x="104" y="1204"/>
                </a:cxn>
                <a:cxn ang="0">
                  <a:pos x="125" y="1004"/>
                </a:cxn>
                <a:cxn ang="0">
                  <a:pos x="142" y="868"/>
                </a:cxn>
                <a:cxn ang="0">
                  <a:pos x="153" y="657"/>
                </a:cxn>
                <a:cxn ang="0">
                  <a:pos x="142" y="573"/>
                </a:cxn>
                <a:cxn ang="0">
                  <a:pos x="112" y="459"/>
                </a:cxn>
                <a:cxn ang="0">
                  <a:pos x="102" y="415"/>
                </a:cxn>
                <a:cxn ang="0">
                  <a:pos x="168" y="281"/>
                </a:cxn>
                <a:cxn ang="0">
                  <a:pos x="196" y="215"/>
                </a:cxn>
                <a:cxn ang="0">
                  <a:pos x="172" y="158"/>
                </a:cxn>
                <a:cxn ang="0">
                  <a:pos x="159" y="130"/>
                </a:cxn>
                <a:cxn ang="0">
                  <a:pos x="164" y="104"/>
                </a:cxn>
                <a:cxn ang="0">
                  <a:pos x="176" y="32"/>
                </a:cxn>
                <a:cxn ang="0">
                  <a:pos x="234" y="2"/>
                </a:cxn>
                <a:cxn ang="0">
                  <a:pos x="311" y="97"/>
                </a:cxn>
                <a:cxn ang="0">
                  <a:pos x="320" y="127"/>
                </a:cxn>
                <a:cxn ang="0">
                  <a:pos x="310" y="213"/>
                </a:cxn>
                <a:cxn ang="0">
                  <a:pos x="408" y="257"/>
                </a:cxn>
                <a:cxn ang="0">
                  <a:pos x="452" y="403"/>
                </a:cxn>
                <a:cxn ang="0">
                  <a:pos x="468" y="526"/>
                </a:cxn>
                <a:cxn ang="0">
                  <a:pos x="458" y="605"/>
                </a:cxn>
                <a:cxn ang="0">
                  <a:pos x="431" y="741"/>
                </a:cxn>
                <a:cxn ang="0">
                  <a:pos x="454" y="849"/>
                </a:cxn>
                <a:cxn ang="0">
                  <a:pos x="452" y="1089"/>
                </a:cxn>
                <a:cxn ang="0">
                  <a:pos x="481" y="1219"/>
                </a:cxn>
                <a:cxn ang="0">
                  <a:pos x="495" y="1364"/>
                </a:cxn>
              </a:cxnLst>
              <a:rect l="0" t="0" r="r" b="b"/>
              <a:pathLst>
                <a:path w="542" h="1673">
                  <a:moveTo>
                    <a:pt x="505" y="1389"/>
                  </a:moveTo>
                  <a:cubicBezTo>
                    <a:pt x="513" y="1431"/>
                    <a:pt x="515" y="1477"/>
                    <a:pt x="510" y="1523"/>
                  </a:cubicBezTo>
                  <a:cubicBezTo>
                    <a:pt x="509" y="1531"/>
                    <a:pt x="506" y="1539"/>
                    <a:pt x="505" y="1547"/>
                  </a:cubicBezTo>
                  <a:cubicBezTo>
                    <a:pt x="504" y="1560"/>
                    <a:pt x="511" y="1572"/>
                    <a:pt x="506" y="1585"/>
                  </a:cubicBezTo>
                  <a:cubicBezTo>
                    <a:pt x="533" y="1609"/>
                    <a:pt x="542" y="1665"/>
                    <a:pt x="495" y="1671"/>
                  </a:cubicBezTo>
                  <a:cubicBezTo>
                    <a:pt x="477" y="1673"/>
                    <a:pt x="440" y="1670"/>
                    <a:pt x="428" y="1665"/>
                  </a:cubicBezTo>
                  <a:cubicBezTo>
                    <a:pt x="420" y="1662"/>
                    <a:pt x="412" y="1650"/>
                    <a:pt x="409" y="1639"/>
                  </a:cubicBezTo>
                  <a:cubicBezTo>
                    <a:pt x="407" y="1630"/>
                    <a:pt x="411" y="1620"/>
                    <a:pt x="409" y="1608"/>
                  </a:cubicBezTo>
                  <a:cubicBezTo>
                    <a:pt x="407" y="1602"/>
                    <a:pt x="400" y="1596"/>
                    <a:pt x="399" y="1589"/>
                  </a:cubicBezTo>
                  <a:cubicBezTo>
                    <a:pt x="395" y="1567"/>
                    <a:pt x="412" y="1551"/>
                    <a:pt x="408" y="1529"/>
                  </a:cubicBezTo>
                  <a:cubicBezTo>
                    <a:pt x="405" y="1517"/>
                    <a:pt x="396" y="1504"/>
                    <a:pt x="390" y="1491"/>
                  </a:cubicBezTo>
                  <a:cubicBezTo>
                    <a:pt x="379" y="1465"/>
                    <a:pt x="373" y="1437"/>
                    <a:pt x="365" y="1409"/>
                  </a:cubicBezTo>
                  <a:cubicBezTo>
                    <a:pt x="361" y="1394"/>
                    <a:pt x="363" y="1377"/>
                    <a:pt x="360" y="1361"/>
                  </a:cubicBezTo>
                  <a:cubicBezTo>
                    <a:pt x="356" y="1339"/>
                    <a:pt x="342" y="1318"/>
                    <a:pt x="337" y="1295"/>
                  </a:cubicBezTo>
                  <a:cubicBezTo>
                    <a:pt x="334" y="1281"/>
                    <a:pt x="335" y="1265"/>
                    <a:pt x="332" y="1252"/>
                  </a:cubicBezTo>
                  <a:cubicBezTo>
                    <a:pt x="329" y="1242"/>
                    <a:pt x="323" y="1233"/>
                    <a:pt x="319" y="1223"/>
                  </a:cubicBezTo>
                  <a:cubicBezTo>
                    <a:pt x="310" y="1194"/>
                    <a:pt x="296" y="1161"/>
                    <a:pt x="290" y="1129"/>
                  </a:cubicBezTo>
                  <a:cubicBezTo>
                    <a:pt x="286" y="1161"/>
                    <a:pt x="279" y="1186"/>
                    <a:pt x="273" y="1215"/>
                  </a:cubicBezTo>
                  <a:cubicBezTo>
                    <a:pt x="271" y="1224"/>
                    <a:pt x="271" y="1234"/>
                    <a:pt x="268" y="1244"/>
                  </a:cubicBezTo>
                  <a:cubicBezTo>
                    <a:pt x="264" y="1256"/>
                    <a:pt x="257" y="1265"/>
                    <a:pt x="253" y="1277"/>
                  </a:cubicBezTo>
                  <a:cubicBezTo>
                    <a:pt x="245" y="1301"/>
                    <a:pt x="244" y="1329"/>
                    <a:pt x="245" y="1363"/>
                  </a:cubicBezTo>
                  <a:cubicBezTo>
                    <a:pt x="246" y="1378"/>
                    <a:pt x="243" y="1393"/>
                    <a:pt x="244" y="1408"/>
                  </a:cubicBezTo>
                  <a:cubicBezTo>
                    <a:pt x="246" y="1425"/>
                    <a:pt x="250" y="1444"/>
                    <a:pt x="254" y="1462"/>
                  </a:cubicBezTo>
                  <a:cubicBezTo>
                    <a:pt x="256" y="1471"/>
                    <a:pt x="258" y="1479"/>
                    <a:pt x="261" y="1487"/>
                  </a:cubicBezTo>
                  <a:cubicBezTo>
                    <a:pt x="263" y="1495"/>
                    <a:pt x="268" y="1503"/>
                    <a:pt x="268" y="1511"/>
                  </a:cubicBezTo>
                  <a:cubicBezTo>
                    <a:pt x="268" y="1517"/>
                    <a:pt x="264" y="1522"/>
                    <a:pt x="262" y="1532"/>
                  </a:cubicBezTo>
                  <a:cubicBezTo>
                    <a:pt x="259" y="1544"/>
                    <a:pt x="260" y="1553"/>
                    <a:pt x="256" y="1561"/>
                  </a:cubicBezTo>
                  <a:cubicBezTo>
                    <a:pt x="250" y="1572"/>
                    <a:pt x="234" y="1582"/>
                    <a:pt x="223" y="1584"/>
                  </a:cubicBezTo>
                  <a:cubicBezTo>
                    <a:pt x="209" y="1587"/>
                    <a:pt x="191" y="1578"/>
                    <a:pt x="175" y="1579"/>
                  </a:cubicBezTo>
                  <a:cubicBezTo>
                    <a:pt x="167" y="1579"/>
                    <a:pt x="160" y="1586"/>
                    <a:pt x="152" y="1588"/>
                  </a:cubicBezTo>
                  <a:cubicBezTo>
                    <a:pt x="141" y="1592"/>
                    <a:pt x="127" y="1594"/>
                    <a:pt x="113" y="1598"/>
                  </a:cubicBezTo>
                  <a:cubicBezTo>
                    <a:pt x="100" y="1601"/>
                    <a:pt x="85" y="1604"/>
                    <a:pt x="70" y="1603"/>
                  </a:cubicBezTo>
                  <a:cubicBezTo>
                    <a:pt x="40" y="1601"/>
                    <a:pt x="0" y="1592"/>
                    <a:pt x="22" y="1562"/>
                  </a:cubicBezTo>
                  <a:cubicBezTo>
                    <a:pt x="25" y="1558"/>
                    <a:pt x="28" y="1551"/>
                    <a:pt x="31" y="1549"/>
                  </a:cubicBezTo>
                  <a:cubicBezTo>
                    <a:pt x="45" y="1539"/>
                    <a:pt x="68" y="1541"/>
                    <a:pt x="85" y="1533"/>
                  </a:cubicBezTo>
                  <a:cubicBezTo>
                    <a:pt x="101" y="1525"/>
                    <a:pt x="104" y="1512"/>
                    <a:pt x="113" y="1497"/>
                  </a:cubicBezTo>
                  <a:cubicBezTo>
                    <a:pt x="109" y="1489"/>
                    <a:pt x="105" y="1486"/>
                    <a:pt x="105" y="1477"/>
                  </a:cubicBezTo>
                  <a:cubicBezTo>
                    <a:pt x="105" y="1463"/>
                    <a:pt x="116" y="1454"/>
                    <a:pt x="122" y="1446"/>
                  </a:cubicBezTo>
                  <a:cubicBezTo>
                    <a:pt x="113" y="1384"/>
                    <a:pt x="91" y="1315"/>
                    <a:pt x="94" y="1248"/>
                  </a:cubicBezTo>
                  <a:cubicBezTo>
                    <a:pt x="94" y="1231"/>
                    <a:pt x="101" y="1218"/>
                    <a:pt x="104" y="1204"/>
                  </a:cubicBezTo>
                  <a:cubicBezTo>
                    <a:pt x="110" y="1178"/>
                    <a:pt x="108" y="1146"/>
                    <a:pt x="112" y="1115"/>
                  </a:cubicBezTo>
                  <a:cubicBezTo>
                    <a:pt x="117" y="1077"/>
                    <a:pt x="124" y="1042"/>
                    <a:pt x="125" y="1004"/>
                  </a:cubicBezTo>
                  <a:cubicBezTo>
                    <a:pt x="126" y="980"/>
                    <a:pt x="129" y="957"/>
                    <a:pt x="131" y="934"/>
                  </a:cubicBezTo>
                  <a:cubicBezTo>
                    <a:pt x="134" y="912"/>
                    <a:pt x="140" y="890"/>
                    <a:pt x="142" y="868"/>
                  </a:cubicBezTo>
                  <a:cubicBezTo>
                    <a:pt x="144" y="837"/>
                    <a:pt x="140" y="805"/>
                    <a:pt x="142" y="774"/>
                  </a:cubicBezTo>
                  <a:cubicBezTo>
                    <a:pt x="144" y="736"/>
                    <a:pt x="150" y="697"/>
                    <a:pt x="153" y="657"/>
                  </a:cubicBezTo>
                  <a:cubicBezTo>
                    <a:pt x="154" y="644"/>
                    <a:pt x="157" y="629"/>
                    <a:pt x="156" y="618"/>
                  </a:cubicBezTo>
                  <a:cubicBezTo>
                    <a:pt x="155" y="606"/>
                    <a:pt x="147" y="585"/>
                    <a:pt x="142" y="573"/>
                  </a:cubicBezTo>
                  <a:cubicBezTo>
                    <a:pt x="130" y="546"/>
                    <a:pt x="120" y="521"/>
                    <a:pt x="116" y="484"/>
                  </a:cubicBezTo>
                  <a:cubicBezTo>
                    <a:pt x="115" y="476"/>
                    <a:pt x="113" y="468"/>
                    <a:pt x="112" y="459"/>
                  </a:cubicBezTo>
                  <a:cubicBezTo>
                    <a:pt x="111" y="450"/>
                    <a:pt x="112" y="440"/>
                    <a:pt x="110" y="432"/>
                  </a:cubicBezTo>
                  <a:cubicBezTo>
                    <a:pt x="108" y="425"/>
                    <a:pt x="104" y="421"/>
                    <a:pt x="102" y="415"/>
                  </a:cubicBezTo>
                  <a:cubicBezTo>
                    <a:pt x="93" y="373"/>
                    <a:pt x="101" y="336"/>
                    <a:pt x="129" y="310"/>
                  </a:cubicBezTo>
                  <a:cubicBezTo>
                    <a:pt x="140" y="301"/>
                    <a:pt x="154" y="293"/>
                    <a:pt x="168" y="281"/>
                  </a:cubicBezTo>
                  <a:cubicBezTo>
                    <a:pt x="175" y="274"/>
                    <a:pt x="200" y="259"/>
                    <a:pt x="202" y="247"/>
                  </a:cubicBezTo>
                  <a:cubicBezTo>
                    <a:pt x="203" y="240"/>
                    <a:pt x="199" y="224"/>
                    <a:pt x="196" y="215"/>
                  </a:cubicBezTo>
                  <a:cubicBezTo>
                    <a:pt x="192" y="203"/>
                    <a:pt x="181" y="191"/>
                    <a:pt x="175" y="174"/>
                  </a:cubicBezTo>
                  <a:cubicBezTo>
                    <a:pt x="174" y="169"/>
                    <a:pt x="174" y="163"/>
                    <a:pt x="172" y="158"/>
                  </a:cubicBezTo>
                  <a:cubicBezTo>
                    <a:pt x="170" y="152"/>
                    <a:pt x="164" y="149"/>
                    <a:pt x="162" y="142"/>
                  </a:cubicBezTo>
                  <a:cubicBezTo>
                    <a:pt x="161" y="140"/>
                    <a:pt x="160" y="134"/>
                    <a:pt x="159" y="130"/>
                  </a:cubicBezTo>
                  <a:cubicBezTo>
                    <a:pt x="158" y="125"/>
                    <a:pt x="155" y="121"/>
                    <a:pt x="155" y="118"/>
                  </a:cubicBezTo>
                  <a:cubicBezTo>
                    <a:pt x="155" y="110"/>
                    <a:pt x="162" y="111"/>
                    <a:pt x="164" y="104"/>
                  </a:cubicBezTo>
                  <a:cubicBezTo>
                    <a:pt x="165" y="98"/>
                    <a:pt x="160" y="89"/>
                    <a:pt x="160" y="84"/>
                  </a:cubicBezTo>
                  <a:cubicBezTo>
                    <a:pt x="159" y="63"/>
                    <a:pt x="168" y="46"/>
                    <a:pt x="176" y="32"/>
                  </a:cubicBezTo>
                  <a:cubicBezTo>
                    <a:pt x="181" y="25"/>
                    <a:pt x="188" y="17"/>
                    <a:pt x="194" y="13"/>
                  </a:cubicBezTo>
                  <a:cubicBezTo>
                    <a:pt x="204" y="6"/>
                    <a:pt x="219" y="3"/>
                    <a:pt x="234" y="2"/>
                  </a:cubicBezTo>
                  <a:cubicBezTo>
                    <a:pt x="259" y="0"/>
                    <a:pt x="279" y="12"/>
                    <a:pt x="291" y="28"/>
                  </a:cubicBezTo>
                  <a:cubicBezTo>
                    <a:pt x="305" y="46"/>
                    <a:pt x="306" y="68"/>
                    <a:pt x="311" y="97"/>
                  </a:cubicBezTo>
                  <a:cubicBezTo>
                    <a:pt x="311" y="100"/>
                    <a:pt x="322" y="94"/>
                    <a:pt x="323" y="101"/>
                  </a:cubicBezTo>
                  <a:cubicBezTo>
                    <a:pt x="324" y="111"/>
                    <a:pt x="324" y="118"/>
                    <a:pt x="320" y="127"/>
                  </a:cubicBezTo>
                  <a:cubicBezTo>
                    <a:pt x="317" y="135"/>
                    <a:pt x="307" y="138"/>
                    <a:pt x="305" y="143"/>
                  </a:cubicBezTo>
                  <a:cubicBezTo>
                    <a:pt x="297" y="161"/>
                    <a:pt x="302" y="200"/>
                    <a:pt x="310" y="213"/>
                  </a:cubicBezTo>
                  <a:cubicBezTo>
                    <a:pt x="317" y="227"/>
                    <a:pt x="344" y="238"/>
                    <a:pt x="361" y="243"/>
                  </a:cubicBezTo>
                  <a:cubicBezTo>
                    <a:pt x="379" y="248"/>
                    <a:pt x="395" y="249"/>
                    <a:pt x="408" y="257"/>
                  </a:cubicBezTo>
                  <a:cubicBezTo>
                    <a:pt x="437" y="274"/>
                    <a:pt x="458" y="305"/>
                    <a:pt x="456" y="356"/>
                  </a:cubicBezTo>
                  <a:cubicBezTo>
                    <a:pt x="455" y="371"/>
                    <a:pt x="450" y="384"/>
                    <a:pt x="452" y="403"/>
                  </a:cubicBezTo>
                  <a:cubicBezTo>
                    <a:pt x="453" y="419"/>
                    <a:pt x="459" y="436"/>
                    <a:pt x="461" y="454"/>
                  </a:cubicBezTo>
                  <a:cubicBezTo>
                    <a:pt x="464" y="478"/>
                    <a:pt x="466" y="505"/>
                    <a:pt x="468" y="526"/>
                  </a:cubicBezTo>
                  <a:cubicBezTo>
                    <a:pt x="469" y="537"/>
                    <a:pt x="470" y="549"/>
                    <a:pt x="469" y="560"/>
                  </a:cubicBezTo>
                  <a:cubicBezTo>
                    <a:pt x="468" y="575"/>
                    <a:pt x="462" y="589"/>
                    <a:pt x="458" y="605"/>
                  </a:cubicBezTo>
                  <a:cubicBezTo>
                    <a:pt x="450" y="642"/>
                    <a:pt x="450" y="686"/>
                    <a:pt x="437" y="721"/>
                  </a:cubicBezTo>
                  <a:cubicBezTo>
                    <a:pt x="435" y="728"/>
                    <a:pt x="431" y="736"/>
                    <a:pt x="431" y="741"/>
                  </a:cubicBezTo>
                  <a:cubicBezTo>
                    <a:pt x="430" y="747"/>
                    <a:pt x="434" y="756"/>
                    <a:pt x="436" y="764"/>
                  </a:cubicBezTo>
                  <a:cubicBezTo>
                    <a:pt x="443" y="790"/>
                    <a:pt x="454" y="817"/>
                    <a:pt x="454" y="849"/>
                  </a:cubicBezTo>
                  <a:cubicBezTo>
                    <a:pt x="454" y="887"/>
                    <a:pt x="446" y="927"/>
                    <a:pt x="448" y="967"/>
                  </a:cubicBezTo>
                  <a:cubicBezTo>
                    <a:pt x="450" y="1007"/>
                    <a:pt x="447" y="1049"/>
                    <a:pt x="452" y="1089"/>
                  </a:cubicBezTo>
                  <a:cubicBezTo>
                    <a:pt x="454" y="1107"/>
                    <a:pt x="465" y="1128"/>
                    <a:pt x="470" y="1150"/>
                  </a:cubicBezTo>
                  <a:cubicBezTo>
                    <a:pt x="475" y="1173"/>
                    <a:pt x="477" y="1198"/>
                    <a:pt x="481" y="1219"/>
                  </a:cubicBezTo>
                  <a:cubicBezTo>
                    <a:pt x="487" y="1242"/>
                    <a:pt x="490" y="1264"/>
                    <a:pt x="491" y="1289"/>
                  </a:cubicBezTo>
                  <a:cubicBezTo>
                    <a:pt x="493" y="1314"/>
                    <a:pt x="490" y="1341"/>
                    <a:pt x="495" y="1364"/>
                  </a:cubicBezTo>
                  <a:cubicBezTo>
                    <a:pt x="497" y="1372"/>
                    <a:pt x="504" y="1380"/>
                    <a:pt x="505" y="1389"/>
                  </a:cubicBezTo>
                  <a:close/>
                </a:path>
              </a:pathLst>
            </a:custGeom>
            <a:gradFill>
              <a:gsLst>
                <a:gs pos="40000">
                  <a:srgbClr val="FF0000"/>
                </a:gs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</a:gradFill>
            <a:ln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07244" y="6310420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>
                <a:solidFill>
                  <a:schemeClr val="bg1"/>
                </a:solidFill>
              </a:rPr>
              <a:t>Sumber: https://www.worldometers.info/world-population/</a:t>
            </a:r>
          </a:p>
        </p:txBody>
      </p:sp>
    </p:spTree>
    <p:extLst>
      <p:ext uri="{BB962C8B-B14F-4D97-AF65-F5344CB8AC3E}">
        <p14:creationId xmlns:p14="http://schemas.microsoft.com/office/powerpoint/2010/main" val="2788393212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2.3 Hype and Facts: </a:t>
            </a:r>
            <a:r>
              <a:rPr lang="en-US" smtClean="0"/>
              <a:t>In </a:t>
            </a:r>
            <a:r>
              <a:rPr lang="en-US" b="1" dirty="0" smtClean="0"/>
              <a:t>one</a:t>
            </a:r>
            <a:r>
              <a:rPr lang="en-US" dirty="0" smtClean="0"/>
              <a:t> second…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24001"/>
            <a:ext cx="8254037" cy="4191000"/>
          </a:xfrm>
        </p:spPr>
        <p:txBody>
          <a:bodyPr>
            <a:normAutofit/>
          </a:bodyPr>
          <a:lstStyle/>
          <a:p>
            <a:r>
              <a:rPr lang="en-ID" b="1" smtClean="0"/>
              <a:t>9.255</a:t>
            </a:r>
            <a:r>
              <a:rPr lang="en-US" smtClean="0"/>
              <a:t> </a:t>
            </a:r>
            <a:r>
              <a:rPr lang="id-ID"/>
              <a:t>Tweets sent</a:t>
            </a:r>
            <a:endParaRPr lang="en-US"/>
          </a:p>
          <a:p>
            <a:r>
              <a:rPr lang="en-ID" b="1" smtClean="0"/>
              <a:t>1.036</a:t>
            </a:r>
            <a:r>
              <a:rPr lang="en-US" smtClean="0"/>
              <a:t> </a:t>
            </a:r>
            <a:r>
              <a:rPr lang="id-ID"/>
              <a:t>Instagram photos uploaded</a:t>
            </a:r>
            <a:endParaRPr lang="en-US"/>
          </a:p>
          <a:p>
            <a:r>
              <a:rPr lang="en-ID" b="1" smtClean="0"/>
              <a:t>1.804</a:t>
            </a:r>
            <a:r>
              <a:rPr lang="en-US" smtClean="0"/>
              <a:t> </a:t>
            </a:r>
            <a:r>
              <a:rPr lang="id-ID"/>
              <a:t>Tumblr posts</a:t>
            </a:r>
            <a:endParaRPr lang="en-US"/>
          </a:p>
          <a:p>
            <a:r>
              <a:rPr lang="en-US" b="1" smtClean="0"/>
              <a:t>5.194</a:t>
            </a:r>
            <a:r>
              <a:rPr lang="en-US" smtClean="0"/>
              <a:t> </a:t>
            </a:r>
            <a:r>
              <a:rPr lang="id-ID"/>
              <a:t>Skype calls</a:t>
            </a:r>
            <a:endParaRPr lang="en-US"/>
          </a:p>
          <a:p>
            <a:r>
              <a:rPr lang="en-US" b="1" smtClean="0"/>
              <a:t>106.378</a:t>
            </a:r>
            <a:r>
              <a:rPr lang="en-US" smtClean="0"/>
              <a:t> </a:t>
            </a:r>
            <a:r>
              <a:rPr lang="id-ID"/>
              <a:t>GB of Internet traffic</a:t>
            </a:r>
            <a:endParaRPr lang="en-US"/>
          </a:p>
          <a:p>
            <a:r>
              <a:rPr lang="en-US" b="1" smtClean="0"/>
              <a:t>87.956 </a:t>
            </a:r>
            <a:r>
              <a:rPr lang="id-ID"/>
              <a:t>Google searches</a:t>
            </a:r>
            <a:endParaRPr lang="en-US"/>
          </a:p>
          <a:p>
            <a:r>
              <a:rPr lang="en-US" b="1" smtClean="0"/>
              <a:t>87.187</a:t>
            </a:r>
            <a:r>
              <a:rPr lang="en-US" smtClean="0"/>
              <a:t> </a:t>
            </a:r>
            <a:r>
              <a:rPr lang="id-ID"/>
              <a:t>YouTube videos viewed</a:t>
            </a:r>
            <a:endParaRPr lang="en-US"/>
          </a:p>
          <a:p>
            <a:r>
              <a:rPr lang="en-US" b="1" smtClean="0"/>
              <a:t>2.976.306 </a:t>
            </a:r>
            <a:r>
              <a:rPr lang="id-ID"/>
              <a:t>Emails sent</a:t>
            </a:r>
            <a:r>
              <a:rPr lang="en-US"/>
              <a:t> </a:t>
            </a:r>
            <a:r>
              <a:rPr lang="en-US" smtClean="0"/>
              <a:t>(~67</a:t>
            </a:r>
            <a:r>
              <a:rPr lang="en-US"/>
              <a:t>% spam)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747" y="2038820"/>
            <a:ext cx="3225264" cy="27617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36556" y="6372134"/>
            <a:ext cx="339714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1350">
                <a:solidFill>
                  <a:schemeClr val="bg1"/>
                </a:solidFill>
              </a:rPr>
              <a:t>Sumber: https</a:t>
            </a:r>
            <a:r>
              <a:rPr lang="en-ID" sz="1350">
                <a:solidFill>
                  <a:schemeClr val="bg1"/>
                </a:solidFill>
              </a:rPr>
              <a:t>://www.internetlivestats.com</a:t>
            </a:r>
          </a:p>
        </p:txBody>
      </p:sp>
    </p:spTree>
    <p:extLst>
      <p:ext uri="{BB962C8B-B14F-4D97-AF65-F5344CB8AC3E}">
        <p14:creationId xmlns:p14="http://schemas.microsoft.com/office/powerpoint/2010/main" val="1379863455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.3 Hype </a:t>
            </a:r>
            <a:r>
              <a:rPr lang="en-US" smtClean="0"/>
              <a:t>and </a:t>
            </a:r>
            <a:r>
              <a:rPr lang="en-US" smtClean="0"/>
              <a:t>Facts</a:t>
            </a:r>
            <a:endParaRPr lang="en-US" sz="1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 generate </a:t>
            </a:r>
            <a:r>
              <a:rPr lang="en-US" b="1" dirty="0" smtClean="0">
                <a:solidFill>
                  <a:srgbClr val="FF0000"/>
                </a:solidFill>
              </a:rPr>
              <a:t>2.5 QUINTILION BYTES EVERYDAY</a:t>
            </a:r>
          </a:p>
          <a:p>
            <a:r>
              <a:rPr lang="en-US" smtClean="0"/>
              <a:t>In 2020, the world’s </a:t>
            </a:r>
            <a:r>
              <a:rPr lang="en-US" smtClean="0"/>
              <a:t>data/information</a:t>
            </a:r>
            <a:r>
              <a:rPr lang="en-US" smtClean="0"/>
              <a:t> </a:t>
            </a:r>
            <a:r>
              <a:rPr lang="en-US" b="1" smtClean="0"/>
              <a:t>~59 zettabytes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1" y="2590801"/>
            <a:ext cx="5442037" cy="33756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09800" y="6292334"/>
            <a:ext cx="792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>
                <a:solidFill>
                  <a:schemeClr val="bg1"/>
                </a:solidFill>
              </a:rPr>
              <a:t>Sumber: https://www.statista.com/statistics/871513/worldwide-data-created/</a:t>
            </a:r>
          </a:p>
        </p:txBody>
      </p:sp>
    </p:spTree>
    <p:extLst>
      <p:ext uri="{BB962C8B-B14F-4D97-AF65-F5344CB8AC3E}">
        <p14:creationId xmlns:p14="http://schemas.microsoft.com/office/powerpoint/2010/main" val="148207254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  <p:bldP spid="3" grpI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2.3 Hype and Facts</a:t>
            </a:r>
            <a:endParaRPr lang="en-ID"/>
          </a:p>
        </p:txBody>
      </p:sp>
      <p:pic>
        <p:nvPicPr>
          <p:cNvPr id="4098" name="Picture 2" descr="https://www.sigmacomputing.com/blog/wp-content/uploads/sites/2/2020/06/datasiz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47800"/>
            <a:ext cx="8077200" cy="50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45468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noFill/>
          <a:ln/>
        </p:spPr>
        <p:txBody>
          <a:bodyPr/>
          <a:lstStyle/>
          <a:p>
            <a:r>
              <a:rPr lang="en-US" altLang="zh-CN" dirty="0">
                <a:ea typeface="华文隶书" pitchFamily="2" charset="-122"/>
              </a:rPr>
              <a:t>3</a:t>
            </a:r>
            <a:r>
              <a:rPr lang="en-US" altLang="zh-CN" dirty="0" smtClean="0">
                <a:ea typeface="华文隶书" pitchFamily="2" charset="-122"/>
              </a:rPr>
              <a:t>. Big Data Niceties.</a:t>
            </a:r>
            <a:endParaRPr lang="zh-CN" altLang="en-US" dirty="0">
              <a:ea typeface="华文隶书" pitchFamily="2" charset="-122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676400" y="5486400"/>
            <a:ext cx="8610600" cy="1066800"/>
          </a:xfrm>
        </p:spPr>
        <p:txBody>
          <a:bodyPr/>
          <a:lstStyle/>
          <a:p>
            <a:pPr algn="just"/>
            <a:r>
              <a:rPr lang="en-US" sz="2400" dirty="0"/>
              <a:t>	</a:t>
            </a:r>
            <a:r>
              <a:rPr lang="en-US" sz="2400" dirty="0"/>
              <a:t>	-3.1  Evolution of Big Data</a:t>
            </a:r>
          </a:p>
          <a:p>
            <a:pPr algn="just"/>
            <a:r>
              <a:rPr lang="en-US" sz="2400" dirty="0"/>
              <a:t>	</a:t>
            </a:r>
            <a:r>
              <a:rPr lang="en-US" sz="2400" dirty="0"/>
              <a:t>	-3.2  </a:t>
            </a:r>
            <a:r>
              <a:rPr lang="en-US" sz="2400" dirty="0"/>
              <a:t>Why traditional tools </a:t>
            </a:r>
            <a:r>
              <a:rPr lang="en-US" sz="2400"/>
              <a:t>fail</a:t>
            </a:r>
            <a:r>
              <a:rPr lang="en-US" sz="2400"/>
              <a:t>?</a:t>
            </a:r>
            <a:endParaRPr lang="en-US" sz="2400" dirty="0"/>
          </a:p>
          <a:p>
            <a:pPr algn="just"/>
            <a:r>
              <a:rPr lang="en-US" sz="2400" dirty="0"/>
              <a:t>	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72059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.1 Evolution Story:</a:t>
            </a:r>
            <a:endParaRPr lang="en-US" dirty="0"/>
          </a:p>
        </p:txBody>
      </p:sp>
      <p:pic>
        <p:nvPicPr>
          <p:cNvPr id="1026" name="Picture 2" descr="C:\Users\WELCOME\AppData\Local\Microsoft\Windows\Temporary Internet Files\Content.IE5\IPAQPEMO\MM900283213[1]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901" y="5013220"/>
            <a:ext cx="12954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ELCOME\AppData\Local\Microsoft\Windows\Temporary Internet Files\Content.IE5\1YSTXCVO\MM900365227[1]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802" y="1143000"/>
            <a:ext cx="22098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WELCOME\AppData\Local\Microsoft\Windows\Temporary Internet Files\Content.IE5\1YSTXCVO\MM900356807[1]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802" y="3312242"/>
            <a:ext cx="1494502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WELCOME\AppData\Local\Microsoft\Windows\Temporary Internet Files\Content.IE5\1YSTXCVO\MM900285276[1]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409" y="3093168"/>
            <a:ext cx="14763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WELCOME\AppData\Local\Microsoft\Windows\Temporary Internet Files\Content.IE5\DGPBQDTO\MM900395741[1]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659" y="1428750"/>
            <a:ext cx="1510788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WELCOME\AppData\Local\Microsoft\Windows\Temporary Internet Files\Content.IE5\IPAQPEMO\MM900163105[1]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660" y="4959562"/>
            <a:ext cx="1981199" cy="171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WELCOME\AppData\Local\Microsoft\Windows\Temporary Internet Files\Content.IE5\DGPBQDTO\MC900434845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428750"/>
            <a:ext cx="2209800" cy="519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429000" y="3429000"/>
            <a:ext cx="1219200" cy="781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899783" y="3519399"/>
            <a:ext cx="1219200" cy="781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9" descr="C:\Users\WELCOME\AppData\Local\Microsoft\Windows\Temporary Internet Files\Content.IE5\DGPBQDTO\MC900434845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704270"/>
            <a:ext cx="2209800" cy="519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1359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KARAN\POWERPOINT PRESENTATION\my selfmade presentations\Materials\originofd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34337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3</a:t>
            </a:r>
            <a:r>
              <a:rPr lang="en-US" sz="3200" dirty="0"/>
              <a:t>.2 Why traditional tools fail? </a:t>
            </a:r>
            <a:r>
              <a:rPr lang="en-US" sz="2400" dirty="0"/>
              <a:t>(contd.)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1600"/>
            <a:ext cx="8229600" cy="1219200"/>
          </a:xfrm>
        </p:spPr>
        <p:txBody>
          <a:bodyPr/>
          <a:lstStyle/>
          <a:p>
            <a:r>
              <a:rPr lang="en-US" dirty="0" smtClean="0"/>
              <a:t>E-TSUNAMI and Heavy RAINS of DATA…</a:t>
            </a:r>
            <a:endParaRPr lang="en-US" dirty="0"/>
          </a:p>
        </p:txBody>
      </p:sp>
      <p:pic>
        <p:nvPicPr>
          <p:cNvPr id="5" name="Picture 4" descr="C:\Users\WELCOME\AppData\Local\Microsoft\Windows\Temporary Internet Files\Content.IE5\DGPBQDTO\MM900234770[1]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13646"/>
            <a:ext cx="8961120" cy="244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WELCOME\AppData\Local\Microsoft\Windows\Temporary Internet Files\Content.IE5\V1V6MV0Q\MM900173982[1]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362200"/>
            <a:ext cx="4785360" cy="240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2193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3</a:t>
            </a:r>
            <a:r>
              <a:rPr lang="en-US" sz="3200" dirty="0"/>
              <a:t>.2 Why traditional tools fail?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600200"/>
            <a:ext cx="8610600" cy="3886200"/>
          </a:xfrm>
        </p:spPr>
        <p:txBody>
          <a:bodyPr>
            <a:noAutofit/>
          </a:bodyPr>
          <a:lstStyle/>
          <a:p>
            <a:r>
              <a:rPr lang="en-US" sz="3200" dirty="0"/>
              <a:t>The present data is highly BIG for the traditional </a:t>
            </a:r>
            <a:r>
              <a:rPr lang="en-US" sz="3200"/>
              <a:t>data managers</a:t>
            </a:r>
            <a:r>
              <a:rPr lang="en-US" sz="3200" dirty="0"/>
              <a:t>.</a:t>
            </a:r>
          </a:p>
          <a:p>
            <a:pPr lvl="1"/>
            <a:r>
              <a:rPr lang="en-US" sz="2800"/>
              <a:t>Can </a:t>
            </a:r>
            <a:r>
              <a:rPr lang="en-US" sz="2800" dirty="0"/>
              <a:t>work only with small samples </a:t>
            </a:r>
            <a:r>
              <a:rPr lang="en-US" sz="2800"/>
              <a:t>of data</a:t>
            </a:r>
            <a:endParaRPr lang="en-US" sz="2800" dirty="0"/>
          </a:p>
          <a:p>
            <a:pPr lvl="1"/>
            <a:r>
              <a:rPr lang="en-US" sz="2800"/>
              <a:t>It </a:t>
            </a:r>
            <a:r>
              <a:rPr lang="en-US" sz="2800" dirty="0"/>
              <a:t>is same as looking through keyhole </a:t>
            </a:r>
            <a:r>
              <a:rPr lang="en-US" sz="2800"/>
              <a:t>	and </a:t>
            </a:r>
            <a:r>
              <a:rPr lang="en-US" sz="2800" dirty="0"/>
              <a:t>finding size of room…</a:t>
            </a:r>
          </a:p>
        </p:txBody>
      </p:sp>
      <p:pic>
        <p:nvPicPr>
          <p:cNvPr id="1026" name="Picture 2" descr="C:\Users\WELCOME\AppData\Local\Microsoft\Windows\Temporary Internet Files\Content.IE5\1YSTXCVO\MM900323820[1]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838" y="5105401"/>
            <a:ext cx="15144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474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noFill/>
          <a:ln/>
        </p:spPr>
        <p:txBody>
          <a:bodyPr/>
          <a:lstStyle/>
          <a:p>
            <a:r>
              <a:rPr lang="en-US" altLang="zh-CN" dirty="0">
                <a:ea typeface="华文隶书" pitchFamily="2" charset="-122"/>
              </a:rPr>
              <a:t>4</a:t>
            </a:r>
            <a:r>
              <a:rPr lang="en-US" altLang="zh-CN" dirty="0" smtClean="0">
                <a:ea typeface="华文隶书" pitchFamily="2" charset="-122"/>
              </a:rPr>
              <a:t>. Specifics of Big Data</a:t>
            </a:r>
            <a:endParaRPr lang="zh-CN" altLang="en-US" dirty="0">
              <a:ea typeface="华文隶书" pitchFamily="2" charset="-122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676400" y="5486400"/>
            <a:ext cx="8610600" cy="1143000"/>
          </a:xfrm>
        </p:spPr>
        <p:txBody>
          <a:bodyPr/>
          <a:lstStyle/>
          <a:p>
            <a:pPr algn="l"/>
            <a:r>
              <a:rPr lang="en-US" sz="2800" dirty="0"/>
              <a:t>	</a:t>
            </a:r>
            <a:r>
              <a:rPr lang="en-US" sz="2800" dirty="0"/>
              <a:t>	-4.1  Characteristics </a:t>
            </a:r>
            <a:endParaRPr lang="en-US" sz="2800" dirty="0"/>
          </a:p>
          <a:p>
            <a:pPr algn="l"/>
            <a:r>
              <a:rPr lang="en-US" sz="2800" dirty="0"/>
              <a:t>	</a:t>
            </a:r>
            <a:r>
              <a:rPr lang="en-US" sz="2800" dirty="0"/>
              <a:t>	-4.2  Life cycle</a:t>
            </a:r>
            <a:endParaRPr lang="en-US" sz="2800" dirty="0"/>
          </a:p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80370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noFill/>
          <a:ln/>
        </p:spPr>
        <p:txBody>
          <a:bodyPr/>
          <a:lstStyle/>
          <a:p>
            <a:r>
              <a:rPr lang="en-US" altLang="zh-CN" dirty="0" smtClean="0">
                <a:ea typeface="华文隶书" pitchFamily="2" charset="-122"/>
              </a:rPr>
              <a:t>1</a:t>
            </a:r>
            <a:r>
              <a:rPr lang="en-US" altLang="zh-CN" dirty="0">
                <a:ea typeface="华文隶书" pitchFamily="2" charset="-122"/>
              </a:rPr>
              <a:t> </a:t>
            </a:r>
            <a:r>
              <a:rPr lang="en-US" altLang="zh-CN" dirty="0" smtClean="0">
                <a:ea typeface="华文隶书" pitchFamily="2" charset="-122"/>
              </a:rPr>
              <a:t>Handy Hands-On</a:t>
            </a:r>
            <a:endParaRPr lang="zh-CN" altLang="en-US" dirty="0">
              <a:ea typeface="华文隶书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96441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</a:t>
            </a:r>
            <a:r>
              <a:rPr lang="en-US" dirty="0" smtClean="0"/>
              <a:t>.1 Characteristics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633973"/>
              </p:ext>
            </p:extLst>
          </p:nvPr>
        </p:nvGraphicFramePr>
        <p:xfrm>
          <a:off x="2057400" y="1447800"/>
          <a:ext cx="8458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51968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KARAN\POWERPOINT PRESENTATION\my selfmade presentations\Materials\dv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64792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KARAN\POWERPOINT PRESENTATION\my selfmade presentations\Materials\4-Vs-of-big-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6868"/>
            <a:ext cx="12192000" cy="699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9521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:\KARAN\POWERPOINT PRESENTATION\my selfmade presentations\Materials\veloc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4047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KARAN\POWERPOINT PRESENTATION\my selfmade presentations\Materials\varie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5104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KARAN\POWERPOINT PRESENTATION\my selfmade presentations\Materials\verac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728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Another views…</a:t>
            </a:r>
            <a:endParaRPr lang="en-ID"/>
          </a:p>
        </p:txBody>
      </p:sp>
      <p:pic>
        <p:nvPicPr>
          <p:cNvPr id="1028" name="Picture 4" descr="figure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71601"/>
            <a:ext cx="5715000" cy="462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81200" y="6259267"/>
            <a:ext cx="8153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>
                <a:solidFill>
                  <a:schemeClr val="bg1"/>
                </a:solidFill>
              </a:rPr>
              <a:t>Sumber: https://journalofbigdata.springeropen.com/articles/10.1186/s40537-019-0206-3</a:t>
            </a:r>
          </a:p>
        </p:txBody>
      </p:sp>
    </p:spTree>
    <p:extLst>
      <p:ext uri="{BB962C8B-B14F-4D97-AF65-F5344CB8AC3E}">
        <p14:creationId xmlns:p14="http://schemas.microsoft.com/office/powerpoint/2010/main" val="1953011395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Another views…</a:t>
            </a:r>
            <a:endParaRPr lang="en-ID"/>
          </a:p>
        </p:txBody>
      </p:sp>
      <p:pic>
        <p:nvPicPr>
          <p:cNvPr id="1026" name="Picture 2" descr="The Vs of Big Dat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1"/>
            <a:ext cx="7239000" cy="520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893875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.2 Big Data Life Cycle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906584"/>
              </p:ext>
            </p:extLst>
          </p:nvPr>
        </p:nvGraphicFramePr>
        <p:xfrm>
          <a:off x="1676400" y="1371600"/>
          <a:ext cx="87630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3550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4.2 </a:t>
            </a:r>
            <a:r>
              <a:rPr lang="en-US" dirty="0" smtClean="0"/>
              <a:t>Big Data Life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1600"/>
            <a:ext cx="8229600" cy="8382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Manage</a:t>
            </a:r>
            <a:r>
              <a:rPr lang="en-US" sz="3600" dirty="0"/>
              <a:t> and secure data of any size.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Enrich</a:t>
            </a:r>
            <a:r>
              <a:rPr lang="en-US" sz="3600" dirty="0"/>
              <a:t> by connecting world’s data.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Insights</a:t>
            </a:r>
            <a:r>
              <a:rPr lang="en-US" sz="3600" dirty="0"/>
              <a:t> on any data irrespective of location</a:t>
            </a:r>
            <a:endParaRPr lang="en-US" sz="3600" dirty="0"/>
          </a:p>
        </p:txBody>
      </p:sp>
      <p:pic>
        <p:nvPicPr>
          <p:cNvPr id="8194" name="Picture 2" descr="C:\Users\WELCOME\AppData\Local\Microsoft\Windows\Temporary Internet Files\Content.IE5\1YSTXCVO\MM900336962[1]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191000"/>
            <a:ext cx="2438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WELCOME\AppData\Local\Microsoft\Windows\Temporary Internet Files\Content.IE5\IPAQPEMO\MM900336959[1]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069080"/>
            <a:ext cx="2514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WELCOME\AppData\Local\Microsoft\Windows\Temporary Internet Files\Content.IE5\DGPBQDTO\MM900365190[1]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259580"/>
            <a:ext cx="2590800" cy="2286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1051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KARAN\1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300" y="-228600"/>
            <a:ext cx="13182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65839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KARAN\POWERPOINT PRESENTATION\my selfmade presentations\Materials\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4964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KARAN\POWERPOINT PRESENTATION\my selfmade presentations\Materials\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79775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6400" y="4333875"/>
            <a:ext cx="6705600" cy="1143000"/>
          </a:xfrm>
          <a:noFill/>
          <a:ln/>
        </p:spPr>
        <p:txBody>
          <a:bodyPr/>
          <a:lstStyle/>
          <a:p>
            <a:r>
              <a:rPr lang="en-US" altLang="zh-CN" sz="3600" dirty="0">
                <a:ea typeface="华文隶书" pitchFamily="2" charset="-122"/>
              </a:rPr>
              <a:t>5</a:t>
            </a:r>
            <a:r>
              <a:rPr lang="en-US" altLang="zh-CN" sz="3600" dirty="0">
                <a:ea typeface="华文隶书" pitchFamily="2" charset="-122"/>
              </a:rPr>
              <a:t>. Big Data Management tools.</a:t>
            </a:r>
            <a:endParaRPr lang="zh-CN" altLang="en-US" sz="3600" dirty="0">
              <a:ea typeface="华文隶书" pitchFamily="2" charset="-122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676400" y="5486400"/>
            <a:ext cx="8610600" cy="1447800"/>
          </a:xfrm>
        </p:spPr>
        <p:txBody>
          <a:bodyPr/>
          <a:lstStyle/>
          <a:p>
            <a:pPr algn="just"/>
            <a:r>
              <a:rPr lang="en-US" sz="2400" dirty="0"/>
              <a:t>	</a:t>
            </a:r>
            <a:r>
              <a:rPr lang="en-US" sz="2400" dirty="0"/>
              <a:t>	-5.1 Cow story</a:t>
            </a:r>
          </a:p>
          <a:p>
            <a:pPr algn="just"/>
            <a:r>
              <a:rPr lang="en-US" sz="2400" dirty="0"/>
              <a:t>	</a:t>
            </a:r>
            <a:r>
              <a:rPr lang="en-US" sz="2400" dirty="0"/>
              <a:t>	-5.2 Introduction to Hadoop</a:t>
            </a:r>
          </a:p>
          <a:p>
            <a:pPr algn="just"/>
            <a:r>
              <a:rPr lang="en-US" sz="2400" dirty="0"/>
              <a:t>	</a:t>
            </a:r>
            <a:r>
              <a:rPr lang="en-US" sz="2400" dirty="0"/>
              <a:t>	-5.3 Basic Working of Hadoop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30398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Program Files\Microsoft Office\MEDIA\CAGCAT10\j0149627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00600" y="2743200"/>
            <a:ext cx="374441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esk1"/>
          <p:cNvSpPr>
            <a:spLocks noEditPoints="1" noChangeArrowheads="1"/>
          </p:cNvSpPr>
          <p:nvPr/>
        </p:nvSpPr>
        <p:spPr bwMode="auto">
          <a:xfrm>
            <a:off x="2217934" y="3123608"/>
            <a:ext cx="1809750" cy="90487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10800 w 21600"/>
              <a:gd name="T9" fmla="*/ 0 h 21600"/>
              <a:gd name="T10" fmla="*/ 21600 w 21600"/>
              <a:gd name="T11" fmla="*/ 10800 h 21600"/>
              <a:gd name="T12" fmla="*/ 10800 w 21600"/>
              <a:gd name="T13" fmla="*/ 21600 h 21600"/>
              <a:gd name="T14" fmla="*/ 0 w 21600"/>
              <a:gd name="T15" fmla="*/ 10800 h 21600"/>
              <a:gd name="T16" fmla="*/ 1000 w 21600"/>
              <a:gd name="T17" fmla="*/ 1000 h 21600"/>
              <a:gd name="T18" fmla="*/ 20600 w 21600"/>
              <a:gd name="T19" fmla="*/ 20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ea typeface="宋体" pitchFamily="2" charset="-122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.1 Cow story: Case 1</a:t>
            </a:r>
            <a:endParaRPr lang="en-US" dirty="0"/>
          </a:p>
        </p:txBody>
      </p:sp>
      <p:sp>
        <p:nvSpPr>
          <p:cNvPr id="6" name="Oval Callout 5"/>
          <p:cNvSpPr/>
          <p:nvPr/>
        </p:nvSpPr>
        <p:spPr bwMode="auto">
          <a:xfrm>
            <a:off x="7823684" y="1295400"/>
            <a:ext cx="2844316" cy="1582022"/>
          </a:xfrm>
          <a:prstGeom prst="wedgeEllipseCallout">
            <a:avLst>
              <a:gd name="adj1" fmla="val -27017"/>
              <a:gd name="adj2" fmla="val 9396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0000"/>
                </a:solidFill>
                <a:ea typeface="宋体" pitchFamily="2" charset="-122"/>
              </a:rPr>
              <a:t>It is easy for me to handle my resources.(Data).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5600" y="339831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0000"/>
                </a:solidFill>
                <a:ea typeface="宋体" pitchFamily="2" charset="-122"/>
              </a:rPr>
              <a:t>Data</a:t>
            </a:r>
            <a:endParaRPr lang="en-US" sz="24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60640" y="5846494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0000"/>
                </a:solidFill>
                <a:ea typeface="宋体" pitchFamily="2" charset="-122"/>
              </a:rPr>
              <a:t>Storage device</a:t>
            </a:r>
            <a:endParaRPr lang="en-US" sz="20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91545" y="5877272"/>
            <a:ext cx="2036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4D4D4D"/>
                </a:solidFill>
                <a:ea typeface="宋体" pitchFamily="2" charset="-122"/>
              </a:rPr>
              <a:t>MB/GB</a:t>
            </a:r>
            <a:endParaRPr lang="en-US" sz="2800" b="1" dirty="0">
              <a:solidFill>
                <a:srgbClr val="4D4D4D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14870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</a:t>
            </a:r>
            <a:endParaRPr lang="en-US" dirty="0"/>
          </a:p>
        </p:txBody>
      </p:sp>
      <p:pic>
        <p:nvPicPr>
          <p:cNvPr id="3" name="Picture 2" descr="C:\Program Files\Microsoft Office\MEDIA\CAGCAT10\j0149627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00056" y="3279346"/>
            <a:ext cx="374441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esk1"/>
          <p:cNvSpPr>
            <a:spLocks noEditPoints="1" noChangeArrowheads="1"/>
          </p:cNvSpPr>
          <p:nvPr/>
        </p:nvSpPr>
        <p:spPr bwMode="auto">
          <a:xfrm>
            <a:off x="1991544" y="1588022"/>
            <a:ext cx="1809750" cy="90487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10800 w 21600"/>
              <a:gd name="T9" fmla="*/ 0 h 21600"/>
              <a:gd name="T10" fmla="*/ 21600 w 21600"/>
              <a:gd name="T11" fmla="*/ 10800 h 21600"/>
              <a:gd name="T12" fmla="*/ 10800 w 21600"/>
              <a:gd name="T13" fmla="*/ 21600 h 21600"/>
              <a:gd name="T14" fmla="*/ 0 w 21600"/>
              <a:gd name="T15" fmla="*/ 10800 h 21600"/>
              <a:gd name="T16" fmla="*/ 1000 w 21600"/>
              <a:gd name="T17" fmla="*/ 1000 h 21600"/>
              <a:gd name="T18" fmla="*/ 20600 w 21600"/>
              <a:gd name="T19" fmla="*/ 20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ea typeface="宋体" pitchFamily="2" charset="-122"/>
            </a:endParaRPr>
          </a:p>
        </p:txBody>
      </p:sp>
      <p:sp>
        <p:nvSpPr>
          <p:cNvPr id="5" name="desk1"/>
          <p:cNvSpPr>
            <a:spLocks noEditPoints="1" noChangeArrowheads="1"/>
          </p:cNvSpPr>
          <p:nvPr/>
        </p:nvSpPr>
        <p:spPr bwMode="auto">
          <a:xfrm>
            <a:off x="4392083" y="1588021"/>
            <a:ext cx="1809750" cy="90487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10800 w 21600"/>
              <a:gd name="T9" fmla="*/ 0 h 21600"/>
              <a:gd name="T10" fmla="*/ 21600 w 21600"/>
              <a:gd name="T11" fmla="*/ 10800 h 21600"/>
              <a:gd name="T12" fmla="*/ 10800 w 21600"/>
              <a:gd name="T13" fmla="*/ 21600 h 21600"/>
              <a:gd name="T14" fmla="*/ 0 w 21600"/>
              <a:gd name="T15" fmla="*/ 10800 h 21600"/>
              <a:gd name="T16" fmla="*/ 1000 w 21600"/>
              <a:gd name="T17" fmla="*/ 1000 h 21600"/>
              <a:gd name="T18" fmla="*/ 20600 w 21600"/>
              <a:gd name="T19" fmla="*/ 20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ea typeface="宋体" pitchFamily="2" charset="-122"/>
            </a:endParaRPr>
          </a:p>
        </p:txBody>
      </p:sp>
      <p:sp>
        <p:nvSpPr>
          <p:cNvPr id="6" name="desk1"/>
          <p:cNvSpPr>
            <a:spLocks noEditPoints="1" noChangeArrowheads="1"/>
          </p:cNvSpPr>
          <p:nvPr/>
        </p:nvSpPr>
        <p:spPr bwMode="auto">
          <a:xfrm>
            <a:off x="1938286" y="3501009"/>
            <a:ext cx="1809750" cy="90487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10800 w 21600"/>
              <a:gd name="T9" fmla="*/ 0 h 21600"/>
              <a:gd name="T10" fmla="*/ 21600 w 21600"/>
              <a:gd name="T11" fmla="*/ 10800 h 21600"/>
              <a:gd name="T12" fmla="*/ 10800 w 21600"/>
              <a:gd name="T13" fmla="*/ 21600 h 21600"/>
              <a:gd name="T14" fmla="*/ 0 w 21600"/>
              <a:gd name="T15" fmla="*/ 10800 h 21600"/>
              <a:gd name="T16" fmla="*/ 1000 w 21600"/>
              <a:gd name="T17" fmla="*/ 1000 h 21600"/>
              <a:gd name="T18" fmla="*/ 20600 w 21600"/>
              <a:gd name="T19" fmla="*/ 20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ea typeface="宋体" pitchFamily="2" charset="-122"/>
            </a:endParaRPr>
          </a:p>
        </p:txBody>
      </p:sp>
      <p:sp>
        <p:nvSpPr>
          <p:cNvPr id="7" name="desk1"/>
          <p:cNvSpPr>
            <a:spLocks noEditPoints="1" noChangeArrowheads="1"/>
          </p:cNvSpPr>
          <p:nvPr/>
        </p:nvSpPr>
        <p:spPr bwMode="auto">
          <a:xfrm>
            <a:off x="1938286" y="5301209"/>
            <a:ext cx="1809750" cy="90487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10800 w 21600"/>
              <a:gd name="T9" fmla="*/ 0 h 21600"/>
              <a:gd name="T10" fmla="*/ 21600 w 21600"/>
              <a:gd name="T11" fmla="*/ 10800 h 21600"/>
              <a:gd name="T12" fmla="*/ 10800 w 21600"/>
              <a:gd name="T13" fmla="*/ 21600 h 21600"/>
              <a:gd name="T14" fmla="*/ 0 w 21600"/>
              <a:gd name="T15" fmla="*/ 10800 h 21600"/>
              <a:gd name="T16" fmla="*/ 1000 w 21600"/>
              <a:gd name="T17" fmla="*/ 1000 h 21600"/>
              <a:gd name="T18" fmla="*/ 20600 w 21600"/>
              <a:gd name="T19" fmla="*/ 20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ea typeface="宋体" pitchFamily="2" charset="-122"/>
            </a:endParaRPr>
          </a:p>
        </p:txBody>
      </p:sp>
      <p:sp>
        <p:nvSpPr>
          <p:cNvPr id="8" name="desk1"/>
          <p:cNvSpPr>
            <a:spLocks noEditPoints="1" noChangeArrowheads="1"/>
          </p:cNvSpPr>
          <p:nvPr/>
        </p:nvSpPr>
        <p:spPr bwMode="auto">
          <a:xfrm>
            <a:off x="4539506" y="5301209"/>
            <a:ext cx="1809750" cy="90487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10800 w 21600"/>
              <a:gd name="T9" fmla="*/ 0 h 21600"/>
              <a:gd name="T10" fmla="*/ 21600 w 21600"/>
              <a:gd name="T11" fmla="*/ 10800 h 21600"/>
              <a:gd name="T12" fmla="*/ 10800 w 21600"/>
              <a:gd name="T13" fmla="*/ 21600 h 21600"/>
              <a:gd name="T14" fmla="*/ 0 w 21600"/>
              <a:gd name="T15" fmla="*/ 10800 h 21600"/>
              <a:gd name="T16" fmla="*/ 1000 w 21600"/>
              <a:gd name="T17" fmla="*/ 1000 h 21600"/>
              <a:gd name="T18" fmla="*/ 20600 w 21600"/>
              <a:gd name="T19" fmla="*/ 20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ea typeface="宋体" pitchFamily="2" charset="-122"/>
            </a:endParaRPr>
          </a:p>
        </p:txBody>
      </p:sp>
      <p:sp>
        <p:nvSpPr>
          <p:cNvPr id="9" name="desk1"/>
          <p:cNvSpPr>
            <a:spLocks noEditPoints="1" noChangeArrowheads="1"/>
          </p:cNvSpPr>
          <p:nvPr/>
        </p:nvSpPr>
        <p:spPr bwMode="auto">
          <a:xfrm>
            <a:off x="4392083" y="3501009"/>
            <a:ext cx="1809750" cy="90487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10800 w 21600"/>
              <a:gd name="T9" fmla="*/ 0 h 21600"/>
              <a:gd name="T10" fmla="*/ 21600 w 21600"/>
              <a:gd name="T11" fmla="*/ 10800 h 21600"/>
              <a:gd name="T12" fmla="*/ 10800 w 21600"/>
              <a:gd name="T13" fmla="*/ 21600 h 21600"/>
              <a:gd name="T14" fmla="*/ 0 w 21600"/>
              <a:gd name="T15" fmla="*/ 10800 h 21600"/>
              <a:gd name="T16" fmla="*/ 1000 w 21600"/>
              <a:gd name="T17" fmla="*/ 1000 h 21600"/>
              <a:gd name="T18" fmla="*/ 20600 w 21600"/>
              <a:gd name="T19" fmla="*/ 20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D4D4D"/>
              </a:solidFill>
              <a:ea typeface="宋体" pitchFamily="2" charset="-122"/>
            </a:endParaRPr>
          </a:p>
        </p:txBody>
      </p:sp>
      <p:sp>
        <p:nvSpPr>
          <p:cNvPr id="10" name="Oval Callout 9"/>
          <p:cNvSpPr/>
          <p:nvPr/>
        </p:nvSpPr>
        <p:spPr bwMode="auto">
          <a:xfrm>
            <a:off x="6705600" y="381000"/>
            <a:ext cx="3458344" cy="2327920"/>
          </a:xfrm>
          <a:prstGeom prst="wedgeEllipseCallout">
            <a:avLst>
              <a:gd name="adj1" fmla="val 20845"/>
              <a:gd name="adj2" fmla="val 7869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0000"/>
                </a:solidFill>
                <a:ea typeface="宋体" pitchFamily="2" charset="-122"/>
              </a:rPr>
              <a:t>I am strong…I can handle my resources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56359" y="184243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0000"/>
                </a:solidFill>
                <a:ea typeface="宋体" pitchFamily="2" charset="-122"/>
              </a:rPr>
              <a:t>Data</a:t>
            </a:r>
            <a:endParaRPr lang="en-US" sz="24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56898" y="184243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0000"/>
                </a:solidFill>
                <a:ea typeface="宋体" pitchFamily="2" charset="-122"/>
              </a:rPr>
              <a:t>Data</a:t>
            </a:r>
            <a:endParaRPr lang="en-US" sz="24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3101" y="372261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0000"/>
                </a:solidFill>
                <a:ea typeface="宋体" pitchFamily="2" charset="-122"/>
              </a:rPr>
              <a:t>Data</a:t>
            </a:r>
            <a:endParaRPr lang="en-US" sz="24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6898" y="372261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0000"/>
                </a:solidFill>
                <a:ea typeface="宋体" pitchFamily="2" charset="-122"/>
              </a:rPr>
              <a:t>Data</a:t>
            </a:r>
            <a:endParaRPr lang="en-US" sz="24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03101" y="552281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0000"/>
                </a:solidFill>
                <a:ea typeface="宋体" pitchFamily="2" charset="-122"/>
              </a:rPr>
              <a:t>Data</a:t>
            </a:r>
            <a:endParaRPr lang="en-US" sz="24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69603" y="5522811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0000"/>
                </a:solidFill>
                <a:ea typeface="宋体" pitchFamily="2" charset="-122"/>
              </a:rPr>
              <a:t>Data</a:t>
            </a:r>
            <a:endParaRPr lang="en-US" sz="24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60096" y="6206083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0000"/>
                </a:solidFill>
                <a:ea typeface="宋体" pitchFamily="2" charset="-122"/>
              </a:rPr>
              <a:t>Storage device</a:t>
            </a:r>
            <a:endParaRPr lang="en-US" sz="20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6583" y="6313806"/>
            <a:ext cx="2419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4D4D4D"/>
                </a:solidFill>
                <a:ea typeface="宋体" pitchFamily="2" charset="-122"/>
              </a:rPr>
              <a:t>TB</a:t>
            </a:r>
            <a:endParaRPr lang="en-US" sz="3200" b="1" dirty="0">
              <a:solidFill>
                <a:srgbClr val="4D4D4D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264403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3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4" y="1072844"/>
            <a:ext cx="2376263" cy="4948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1072844"/>
            <a:ext cx="2664296" cy="4948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 descr="C:\Program Files\Microsoft Office\MEDIA\CAGCAT10\j0149627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4596" y="2564904"/>
            <a:ext cx="2956633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Callout 2"/>
          <p:cNvSpPr/>
          <p:nvPr/>
        </p:nvSpPr>
        <p:spPr bwMode="auto">
          <a:xfrm>
            <a:off x="7094596" y="685801"/>
            <a:ext cx="3400750" cy="1879104"/>
          </a:xfrm>
          <a:prstGeom prst="wedgeEllipseCallout">
            <a:avLst>
              <a:gd name="adj1" fmla="val 6981"/>
              <a:gd name="adj2" fmla="val 7897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FF0000"/>
                </a:solidFill>
                <a:ea typeface="宋体" pitchFamily="2" charset="-122"/>
              </a:rPr>
              <a:t>Oof</a:t>
            </a:r>
            <a:r>
              <a:rPr lang="en-US" sz="2000" b="1" dirty="0">
                <a:solidFill>
                  <a:srgbClr val="FF0000"/>
                </a:solidFill>
                <a:ea typeface="宋体" pitchFamily="2" charset="-122"/>
              </a:rPr>
              <a:t>…There are so many resources!!!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0000"/>
                </a:solidFill>
                <a:ea typeface="宋体" pitchFamily="2" charset="-122"/>
              </a:rPr>
              <a:t>I am not strong!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48128" y="5621178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0000"/>
                </a:solidFill>
                <a:ea typeface="宋体" pitchFamily="2" charset="-122"/>
              </a:rPr>
              <a:t>Storage device</a:t>
            </a:r>
            <a:endParaRPr lang="en-US" sz="20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03514" y="6381328"/>
            <a:ext cx="2182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4D4D4D"/>
                </a:solidFill>
                <a:ea typeface="宋体" pitchFamily="2" charset="-122"/>
              </a:rPr>
              <a:t>PB</a:t>
            </a:r>
            <a:endParaRPr lang="en-US" sz="2800" b="1" dirty="0">
              <a:solidFill>
                <a:srgbClr val="4D4D4D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75327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4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4" y="1072844"/>
            <a:ext cx="2376263" cy="4948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1072844"/>
            <a:ext cx="2664296" cy="4948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C:\Program Files\Microsoft Office\MEDIA\CAGCAT10\j0149627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32104" y="533400"/>
            <a:ext cx="1991870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Program Files\Microsoft Office\MEDIA\CAGCAT10\j0149627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20136" y="4689140"/>
            <a:ext cx="1991870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Program Files\Microsoft Office\MEDIA\CAGCAT10\j0149627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0935" y="2481455"/>
            <a:ext cx="1991870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Callout 9"/>
          <p:cNvSpPr/>
          <p:nvPr/>
        </p:nvSpPr>
        <p:spPr bwMode="auto">
          <a:xfrm>
            <a:off x="8839200" y="2806098"/>
            <a:ext cx="2161058" cy="1574191"/>
          </a:xfrm>
          <a:prstGeom prst="wedgeEllipseCallout">
            <a:avLst>
              <a:gd name="adj1" fmla="val -25983"/>
              <a:gd name="adj2" fmla="val 8958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0000"/>
                </a:solidFill>
                <a:ea typeface="宋体" pitchFamily="2" charset="-122"/>
              </a:rPr>
              <a:t>I call my friends for help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1704" y="638132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4D4D4D"/>
                </a:solidFill>
                <a:ea typeface="宋体" pitchFamily="2" charset="-122"/>
              </a:rPr>
              <a:t>Big Data Management tools</a:t>
            </a:r>
            <a:endParaRPr lang="en-US" b="1" dirty="0">
              <a:solidFill>
                <a:srgbClr val="4D4D4D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49109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dirty="0" smtClean="0"/>
              <a:t>.2 Introduction to Hadoop</a:t>
            </a:r>
            <a:endParaRPr lang="en-US" dirty="0"/>
          </a:p>
        </p:txBody>
      </p:sp>
      <p:pic>
        <p:nvPicPr>
          <p:cNvPr id="9218" name="Picture 2" descr="C:\Users\WELCOME\AppData\Local\Microsoft\Windows\Temporary Internet Files\Content.IE5\DGPBQDTO\MM900336797[1]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1402161"/>
            <a:ext cx="2711435" cy="31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28800" y="4572001"/>
            <a:ext cx="8382000" cy="206210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Apache </a:t>
            </a:r>
            <a:r>
              <a:rPr lang="en-US" sz="3200" b="1" dirty="0"/>
              <a:t>Hadoop</a:t>
            </a:r>
            <a:r>
              <a:rPr lang="en-US" sz="3200" dirty="0"/>
              <a:t> is an open-source software framework for storage and large-scale processing of data-sets on clusters of commodity hardware.</a:t>
            </a:r>
          </a:p>
        </p:txBody>
      </p:sp>
    </p:spTree>
    <p:extLst>
      <p:ext uri="{BB962C8B-B14F-4D97-AF65-F5344CB8AC3E}">
        <p14:creationId xmlns:p14="http://schemas.microsoft.com/office/powerpoint/2010/main" val="31720758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1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Doug Cutting created the Apache Hadoop.</a:t>
            </a:r>
          </a:p>
          <a:p>
            <a:r>
              <a:rPr lang="en-US" dirty="0" smtClean="0"/>
              <a:t>Logo of Hadoop is a tiny yellow elephant.</a:t>
            </a:r>
            <a:endParaRPr lang="en-US" dirty="0"/>
          </a:p>
        </p:txBody>
      </p:sp>
      <p:pic>
        <p:nvPicPr>
          <p:cNvPr id="10242" name="Picture 2" descr="D:\KARAN\POWERPOINT PRESENTATION\my selfmade presentations\Materials\DougBWSqua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1" y="2895600"/>
            <a:ext cx="388491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KARAN\POWERPOINT PRESENTATION\my selfmade presentations\Materials\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396" y="3535734"/>
            <a:ext cx="5228605" cy="301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7202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dirty="0" smtClean="0"/>
              <a:t>.3 Basic working of Hadoop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295400"/>
            <a:ext cx="9143999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13117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KARAN\1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556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66126"/>
          </a:xfrm>
        </p:spPr>
        <p:txBody>
          <a:bodyPr/>
          <a:lstStyle/>
          <a:p>
            <a:r>
              <a:rPr lang="en-US" dirty="0"/>
              <a:t>Read 1 TB of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1 Machine</a:t>
            </a:r>
            <a:endParaRPr lang="en-US" sz="3600" dirty="0"/>
          </a:p>
        </p:txBody>
      </p:sp>
      <p:sp>
        <p:nvSpPr>
          <p:cNvPr id="45" name="Content Placeholder 3"/>
          <p:cNvSpPr>
            <a:spLocks noGrp="1"/>
          </p:cNvSpPr>
          <p:nvPr>
            <p:ph sz="half" idx="2"/>
          </p:nvPr>
        </p:nvSpPr>
        <p:spPr>
          <a:xfrm>
            <a:off x="1835552" y="4800601"/>
            <a:ext cx="3771899" cy="1406479"/>
          </a:xfrm>
        </p:spPr>
        <p:txBody>
          <a:bodyPr>
            <a:noAutofit/>
          </a:bodyPr>
          <a:lstStyle/>
          <a:p>
            <a:r>
              <a:rPr lang="en-US" sz="2800" dirty="0"/>
              <a:t>4 I/O Channels</a:t>
            </a:r>
          </a:p>
          <a:p>
            <a:r>
              <a:rPr lang="en-US" sz="2800" dirty="0"/>
              <a:t>Each channel: 100 MB/s</a:t>
            </a:r>
          </a:p>
          <a:p>
            <a:r>
              <a:rPr lang="en-US" sz="2800" dirty="0"/>
              <a:t>~ 45 minutes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5746" y="1524001"/>
            <a:ext cx="4041775" cy="803275"/>
          </a:xfrm>
        </p:spPr>
        <p:txBody>
          <a:bodyPr>
            <a:normAutofit/>
          </a:bodyPr>
          <a:lstStyle/>
          <a:p>
            <a:r>
              <a:rPr lang="en-US" sz="3600" dirty="0"/>
              <a:t>10 Machine</a:t>
            </a:r>
            <a:endParaRPr lang="en-US" sz="3600" dirty="0"/>
          </a:p>
        </p:txBody>
      </p:sp>
      <p:sp>
        <p:nvSpPr>
          <p:cNvPr id="46" name="Content Placeholder 3"/>
          <p:cNvSpPr>
            <a:spLocks noGrp="1"/>
          </p:cNvSpPr>
          <p:nvPr>
            <p:ph sz="quarter" idx="4"/>
          </p:nvPr>
        </p:nvSpPr>
        <p:spPr>
          <a:xfrm>
            <a:off x="6758811" y="4648200"/>
            <a:ext cx="3705700" cy="1905000"/>
          </a:xfrm>
        </p:spPr>
        <p:txBody>
          <a:bodyPr>
            <a:noAutofit/>
          </a:bodyPr>
          <a:lstStyle/>
          <a:p>
            <a:r>
              <a:rPr lang="en-US" sz="2800" dirty="0"/>
              <a:t>4 I/O Channels</a:t>
            </a:r>
          </a:p>
          <a:p>
            <a:r>
              <a:rPr lang="en-US" sz="2800" dirty="0"/>
              <a:t>Each channel: 100 MB/s</a:t>
            </a:r>
          </a:p>
          <a:p>
            <a:r>
              <a:rPr lang="en-US" sz="2800" dirty="0"/>
              <a:t>~4.5 Minutes</a:t>
            </a:r>
            <a:br>
              <a:rPr lang="en-US" sz="2800" dirty="0"/>
            </a:br>
            <a:endParaRPr lang="en-US" sz="2800" dirty="0"/>
          </a:p>
        </p:txBody>
      </p:sp>
      <p:grpSp>
        <p:nvGrpSpPr>
          <p:cNvPr id="7" name="Group 48"/>
          <p:cNvGrpSpPr>
            <a:grpSpLocks noChangeAspect="1"/>
          </p:cNvGrpSpPr>
          <p:nvPr/>
        </p:nvGrpSpPr>
        <p:grpSpPr bwMode="auto">
          <a:xfrm>
            <a:off x="2133601" y="2890406"/>
            <a:ext cx="910303" cy="1605395"/>
            <a:chOff x="4091" y="1992"/>
            <a:chExt cx="474" cy="813"/>
          </a:xfrm>
        </p:grpSpPr>
        <p:sp>
          <p:nvSpPr>
            <p:cNvPr id="8" name="AutoShape 47"/>
            <p:cNvSpPr>
              <a:spLocks noChangeAspect="1" noChangeArrowheads="1" noTextEdit="1"/>
            </p:cNvSpPr>
            <p:nvPr/>
          </p:nvSpPr>
          <p:spPr bwMode="auto">
            <a:xfrm>
              <a:off x="4091" y="1992"/>
              <a:ext cx="474" cy="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" name="Freeform 49"/>
            <p:cNvSpPr>
              <a:spLocks noEditPoints="1"/>
            </p:cNvSpPr>
            <p:nvPr/>
          </p:nvSpPr>
          <p:spPr bwMode="auto">
            <a:xfrm>
              <a:off x="4088" y="1987"/>
              <a:ext cx="478" cy="819"/>
            </a:xfrm>
            <a:custGeom>
              <a:avLst/>
              <a:gdLst>
                <a:gd name="T0" fmla="*/ 746 w 750"/>
                <a:gd name="T1" fmla="*/ 316 h 1287"/>
                <a:gd name="T2" fmla="*/ 732 w 750"/>
                <a:gd name="T3" fmla="*/ 281 h 1287"/>
                <a:gd name="T4" fmla="*/ 388 w 750"/>
                <a:gd name="T5" fmla="*/ 14 h 1287"/>
                <a:gd name="T6" fmla="*/ 349 w 750"/>
                <a:gd name="T7" fmla="*/ 68 h 1287"/>
                <a:gd name="T8" fmla="*/ 350 w 750"/>
                <a:gd name="T9" fmla="*/ 580 h 1287"/>
                <a:gd name="T10" fmla="*/ 370 w 750"/>
                <a:gd name="T11" fmla="*/ 670 h 1287"/>
                <a:gd name="T12" fmla="*/ 409 w 750"/>
                <a:gd name="T13" fmla="*/ 837 h 1287"/>
                <a:gd name="T14" fmla="*/ 413 w 750"/>
                <a:gd name="T15" fmla="*/ 1270 h 1287"/>
                <a:gd name="T16" fmla="*/ 335 w 750"/>
                <a:gd name="T17" fmla="*/ 1273 h 1287"/>
                <a:gd name="T18" fmla="*/ 273 w 750"/>
                <a:gd name="T19" fmla="*/ 1207 h 1287"/>
                <a:gd name="T20" fmla="*/ 275 w 750"/>
                <a:gd name="T21" fmla="*/ 764 h 1287"/>
                <a:gd name="T22" fmla="*/ 287 w 750"/>
                <a:gd name="T23" fmla="*/ 717 h 1287"/>
                <a:gd name="T24" fmla="*/ 194 w 750"/>
                <a:gd name="T25" fmla="*/ 709 h 1287"/>
                <a:gd name="T26" fmla="*/ 56 w 750"/>
                <a:gd name="T27" fmla="*/ 772 h 1287"/>
                <a:gd name="T28" fmla="*/ 38 w 750"/>
                <a:gd name="T29" fmla="*/ 681 h 1287"/>
                <a:gd name="T30" fmla="*/ 108 w 750"/>
                <a:gd name="T31" fmla="*/ 685 h 1287"/>
                <a:gd name="T32" fmla="*/ 299 w 750"/>
                <a:gd name="T33" fmla="*/ 677 h 1287"/>
                <a:gd name="T34" fmla="*/ 321 w 750"/>
                <a:gd name="T35" fmla="*/ 620 h 1287"/>
                <a:gd name="T36" fmla="*/ 319 w 750"/>
                <a:gd name="T37" fmla="*/ 69 h 1287"/>
                <a:gd name="T38" fmla="*/ 344 w 750"/>
                <a:gd name="T39" fmla="*/ 10 h 1287"/>
                <a:gd name="T40" fmla="*/ 295 w 750"/>
                <a:gd name="T41" fmla="*/ 9 h 1287"/>
                <a:gd name="T42" fmla="*/ 54 w 750"/>
                <a:gd name="T43" fmla="*/ 32 h 1287"/>
                <a:gd name="T44" fmla="*/ 14 w 750"/>
                <a:gd name="T45" fmla="*/ 73 h 1287"/>
                <a:gd name="T46" fmla="*/ 4 w 750"/>
                <a:gd name="T47" fmla="*/ 625 h 1287"/>
                <a:gd name="T48" fmla="*/ 15 w 750"/>
                <a:gd name="T49" fmla="*/ 695 h 1287"/>
                <a:gd name="T50" fmla="*/ 27 w 750"/>
                <a:gd name="T51" fmla="*/ 807 h 1287"/>
                <a:gd name="T52" fmla="*/ 22 w 750"/>
                <a:gd name="T53" fmla="*/ 1228 h 1287"/>
                <a:gd name="T54" fmla="*/ 60 w 750"/>
                <a:gd name="T55" fmla="*/ 1280 h 1287"/>
                <a:gd name="T56" fmla="*/ 391 w 750"/>
                <a:gd name="T57" fmla="*/ 1287 h 1287"/>
                <a:gd name="T58" fmla="*/ 748 w 750"/>
                <a:gd name="T59" fmla="*/ 1269 h 1287"/>
                <a:gd name="T60" fmla="*/ 746 w 750"/>
                <a:gd name="T61" fmla="*/ 316 h 1287"/>
                <a:gd name="T62" fmla="*/ 39 w 750"/>
                <a:gd name="T63" fmla="*/ 219 h 1287"/>
                <a:gd name="T64" fmla="*/ 288 w 750"/>
                <a:gd name="T65" fmla="*/ 205 h 1287"/>
                <a:gd name="T66" fmla="*/ 288 w 750"/>
                <a:gd name="T67" fmla="*/ 225 h 1287"/>
                <a:gd name="T68" fmla="*/ 39 w 750"/>
                <a:gd name="T69" fmla="*/ 239 h 1287"/>
                <a:gd name="T70" fmla="*/ 39 w 750"/>
                <a:gd name="T71" fmla="*/ 219 h 1287"/>
                <a:gd name="T72" fmla="*/ 39 w 750"/>
                <a:gd name="T73" fmla="*/ 268 h 1287"/>
                <a:gd name="T74" fmla="*/ 288 w 750"/>
                <a:gd name="T75" fmla="*/ 255 h 1287"/>
                <a:gd name="T76" fmla="*/ 288 w 750"/>
                <a:gd name="T77" fmla="*/ 274 h 1287"/>
                <a:gd name="T78" fmla="*/ 39 w 750"/>
                <a:gd name="T79" fmla="*/ 288 h 1287"/>
                <a:gd name="T80" fmla="*/ 39 w 750"/>
                <a:gd name="T81" fmla="*/ 268 h 1287"/>
                <a:gd name="T82" fmla="*/ 39 w 750"/>
                <a:gd name="T83" fmla="*/ 318 h 1287"/>
                <a:gd name="T84" fmla="*/ 288 w 750"/>
                <a:gd name="T85" fmla="*/ 304 h 1287"/>
                <a:gd name="T86" fmla="*/ 288 w 750"/>
                <a:gd name="T87" fmla="*/ 323 h 1287"/>
                <a:gd name="T88" fmla="*/ 39 w 750"/>
                <a:gd name="T89" fmla="*/ 337 h 1287"/>
                <a:gd name="T90" fmla="*/ 39 w 750"/>
                <a:gd name="T91" fmla="*/ 318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50" h="1287">
                  <a:moveTo>
                    <a:pt x="746" y="316"/>
                  </a:moveTo>
                  <a:cubicBezTo>
                    <a:pt x="746" y="316"/>
                    <a:pt x="750" y="298"/>
                    <a:pt x="732" y="281"/>
                  </a:cubicBezTo>
                  <a:cubicBezTo>
                    <a:pt x="713" y="264"/>
                    <a:pt x="388" y="14"/>
                    <a:pt x="388" y="14"/>
                  </a:cubicBezTo>
                  <a:cubicBezTo>
                    <a:pt x="388" y="14"/>
                    <a:pt x="349" y="0"/>
                    <a:pt x="349" y="68"/>
                  </a:cubicBezTo>
                  <a:cubicBezTo>
                    <a:pt x="349" y="135"/>
                    <a:pt x="350" y="580"/>
                    <a:pt x="350" y="580"/>
                  </a:cubicBezTo>
                  <a:cubicBezTo>
                    <a:pt x="350" y="580"/>
                    <a:pt x="341" y="614"/>
                    <a:pt x="370" y="670"/>
                  </a:cubicBezTo>
                  <a:cubicBezTo>
                    <a:pt x="400" y="726"/>
                    <a:pt x="409" y="736"/>
                    <a:pt x="409" y="837"/>
                  </a:cubicBezTo>
                  <a:cubicBezTo>
                    <a:pt x="409" y="939"/>
                    <a:pt x="413" y="1270"/>
                    <a:pt x="413" y="1270"/>
                  </a:cubicBezTo>
                  <a:cubicBezTo>
                    <a:pt x="335" y="1273"/>
                    <a:pt x="335" y="1273"/>
                    <a:pt x="335" y="1273"/>
                  </a:cubicBezTo>
                  <a:cubicBezTo>
                    <a:pt x="335" y="1273"/>
                    <a:pt x="273" y="1279"/>
                    <a:pt x="273" y="1207"/>
                  </a:cubicBezTo>
                  <a:cubicBezTo>
                    <a:pt x="273" y="1135"/>
                    <a:pt x="275" y="764"/>
                    <a:pt x="275" y="764"/>
                  </a:cubicBezTo>
                  <a:cubicBezTo>
                    <a:pt x="275" y="764"/>
                    <a:pt x="274" y="743"/>
                    <a:pt x="287" y="717"/>
                  </a:cubicBezTo>
                  <a:cubicBezTo>
                    <a:pt x="287" y="717"/>
                    <a:pt x="233" y="709"/>
                    <a:pt x="194" y="709"/>
                  </a:cubicBezTo>
                  <a:cubicBezTo>
                    <a:pt x="156" y="709"/>
                    <a:pt x="109" y="709"/>
                    <a:pt x="56" y="772"/>
                  </a:cubicBezTo>
                  <a:cubicBezTo>
                    <a:pt x="56" y="772"/>
                    <a:pt x="62" y="735"/>
                    <a:pt x="38" y="681"/>
                  </a:cubicBezTo>
                  <a:cubicBezTo>
                    <a:pt x="38" y="681"/>
                    <a:pt x="80" y="687"/>
                    <a:pt x="108" y="685"/>
                  </a:cubicBezTo>
                  <a:cubicBezTo>
                    <a:pt x="135" y="683"/>
                    <a:pt x="299" y="677"/>
                    <a:pt x="299" y="677"/>
                  </a:cubicBezTo>
                  <a:cubicBezTo>
                    <a:pt x="321" y="620"/>
                    <a:pt x="321" y="620"/>
                    <a:pt x="321" y="620"/>
                  </a:cubicBezTo>
                  <a:cubicBezTo>
                    <a:pt x="319" y="69"/>
                    <a:pt x="319" y="69"/>
                    <a:pt x="319" y="69"/>
                  </a:cubicBezTo>
                  <a:cubicBezTo>
                    <a:pt x="319" y="69"/>
                    <a:pt x="316" y="26"/>
                    <a:pt x="344" y="10"/>
                  </a:cubicBezTo>
                  <a:cubicBezTo>
                    <a:pt x="344" y="10"/>
                    <a:pt x="338" y="5"/>
                    <a:pt x="295" y="9"/>
                  </a:cubicBezTo>
                  <a:cubicBezTo>
                    <a:pt x="251" y="12"/>
                    <a:pt x="54" y="32"/>
                    <a:pt x="54" y="32"/>
                  </a:cubicBezTo>
                  <a:cubicBezTo>
                    <a:pt x="54" y="32"/>
                    <a:pt x="14" y="35"/>
                    <a:pt x="14" y="73"/>
                  </a:cubicBezTo>
                  <a:cubicBezTo>
                    <a:pt x="14" y="111"/>
                    <a:pt x="4" y="625"/>
                    <a:pt x="4" y="625"/>
                  </a:cubicBezTo>
                  <a:cubicBezTo>
                    <a:pt x="4" y="625"/>
                    <a:pt x="0" y="670"/>
                    <a:pt x="15" y="695"/>
                  </a:cubicBezTo>
                  <a:cubicBezTo>
                    <a:pt x="30" y="721"/>
                    <a:pt x="27" y="769"/>
                    <a:pt x="27" y="807"/>
                  </a:cubicBezTo>
                  <a:cubicBezTo>
                    <a:pt x="27" y="844"/>
                    <a:pt x="22" y="1228"/>
                    <a:pt x="22" y="1228"/>
                  </a:cubicBezTo>
                  <a:cubicBezTo>
                    <a:pt x="22" y="1228"/>
                    <a:pt x="16" y="1278"/>
                    <a:pt x="60" y="1280"/>
                  </a:cubicBezTo>
                  <a:cubicBezTo>
                    <a:pt x="105" y="1282"/>
                    <a:pt x="391" y="1287"/>
                    <a:pt x="391" y="1287"/>
                  </a:cubicBezTo>
                  <a:cubicBezTo>
                    <a:pt x="748" y="1269"/>
                    <a:pt x="748" y="1269"/>
                    <a:pt x="748" y="1269"/>
                  </a:cubicBezTo>
                  <a:lnTo>
                    <a:pt x="746" y="316"/>
                  </a:lnTo>
                  <a:close/>
                  <a:moveTo>
                    <a:pt x="39" y="219"/>
                  </a:moveTo>
                  <a:cubicBezTo>
                    <a:pt x="288" y="205"/>
                    <a:pt x="288" y="205"/>
                    <a:pt x="288" y="205"/>
                  </a:cubicBezTo>
                  <a:cubicBezTo>
                    <a:pt x="288" y="225"/>
                    <a:pt x="288" y="225"/>
                    <a:pt x="288" y="225"/>
                  </a:cubicBezTo>
                  <a:cubicBezTo>
                    <a:pt x="39" y="239"/>
                    <a:pt x="39" y="239"/>
                    <a:pt x="39" y="239"/>
                  </a:cubicBezTo>
                  <a:lnTo>
                    <a:pt x="39" y="219"/>
                  </a:lnTo>
                  <a:close/>
                  <a:moveTo>
                    <a:pt x="39" y="268"/>
                  </a:moveTo>
                  <a:cubicBezTo>
                    <a:pt x="288" y="255"/>
                    <a:pt x="288" y="255"/>
                    <a:pt x="288" y="255"/>
                  </a:cubicBezTo>
                  <a:cubicBezTo>
                    <a:pt x="288" y="274"/>
                    <a:pt x="288" y="274"/>
                    <a:pt x="288" y="274"/>
                  </a:cubicBezTo>
                  <a:cubicBezTo>
                    <a:pt x="39" y="288"/>
                    <a:pt x="39" y="288"/>
                    <a:pt x="39" y="288"/>
                  </a:cubicBezTo>
                  <a:lnTo>
                    <a:pt x="39" y="268"/>
                  </a:lnTo>
                  <a:close/>
                  <a:moveTo>
                    <a:pt x="39" y="318"/>
                  </a:moveTo>
                  <a:cubicBezTo>
                    <a:pt x="288" y="304"/>
                    <a:pt x="288" y="304"/>
                    <a:pt x="288" y="304"/>
                  </a:cubicBezTo>
                  <a:cubicBezTo>
                    <a:pt x="288" y="323"/>
                    <a:pt x="288" y="323"/>
                    <a:pt x="288" y="323"/>
                  </a:cubicBezTo>
                  <a:cubicBezTo>
                    <a:pt x="39" y="337"/>
                    <a:pt x="39" y="337"/>
                    <a:pt x="39" y="337"/>
                  </a:cubicBezTo>
                  <a:lnTo>
                    <a:pt x="39" y="318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375084" y="2676762"/>
            <a:ext cx="2201367" cy="721603"/>
            <a:chOff x="5841192" y="2899557"/>
            <a:chExt cx="3763809" cy="1224864"/>
          </a:xfrm>
        </p:grpSpPr>
        <p:grpSp>
          <p:nvGrpSpPr>
            <p:cNvPr id="13" name="Group 48"/>
            <p:cNvGrpSpPr>
              <a:grpSpLocks noChangeAspect="1"/>
            </p:cNvGrpSpPr>
            <p:nvPr/>
          </p:nvGrpSpPr>
          <p:grpSpPr bwMode="auto">
            <a:xfrm>
              <a:off x="6610220" y="2921749"/>
              <a:ext cx="701010" cy="1202672"/>
              <a:chOff x="4091" y="1992"/>
              <a:chExt cx="474" cy="813"/>
            </a:xfrm>
          </p:grpSpPr>
          <p:sp>
            <p:nvSpPr>
              <p:cNvPr id="14" name="AutoShape 47"/>
              <p:cNvSpPr>
                <a:spLocks noChangeAspect="1" noChangeArrowheads="1" noTextEdit="1"/>
              </p:cNvSpPr>
              <p:nvPr/>
            </p:nvSpPr>
            <p:spPr bwMode="auto">
              <a:xfrm>
                <a:off x="4091" y="1992"/>
                <a:ext cx="474" cy="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  <p:sp>
            <p:nvSpPr>
              <p:cNvPr id="15" name="Freeform 49"/>
              <p:cNvSpPr>
                <a:spLocks noEditPoints="1"/>
              </p:cNvSpPr>
              <p:nvPr/>
            </p:nvSpPr>
            <p:spPr bwMode="auto">
              <a:xfrm>
                <a:off x="4088" y="1987"/>
                <a:ext cx="478" cy="819"/>
              </a:xfrm>
              <a:custGeom>
                <a:avLst/>
                <a:gdLst>
                  <a:gd name="T0" fmla="*/ 746 w 750"/>
                  <a:gd name="T1" fmla="*/ 316 h 1287"/>
                  <a:gd name="T2" fmla="*/ 732 w 750"/>
                  <a:gd name="T3" fmla="*/ 281 h 1287"/>
                  <a:gd name="T4" fmla="*/ 388 w 750"/>
                  <a:gd name="T5" fmla="*/ 14 h 1287"/>
                  <a:gd name="T6" fmla="*/ 349 w 750"/>
                  <a:gd name="T7" fmla="*/ 68 h 1287"/>
                  <a:gd name="T8" fmla="*/ 350 w 750"/>
                  <a:gd name="T9" fmla="*/ 580 h 1287"/>
                  <a:gd name="T10" fmla="*/ 370 w 750"/>
                  <a:gd name="T11" fmla="*/ 670 h 1287"/>
                  <a:gd name="T12" fmla="*/ 409 w 750"/>
                  <a:gd name="T13" fmla="*/ 837 h 1287"/>
                  <a:gd name="T14" fmla="*/ 413 w 750"/>
                  <a:gd name="T15" fmla="*/ 1270 h 1287"/>
                  <a:gd name="T16" fmla="*/ 335 w 750"/>
                  <a:gd name="T17" fmla="*/ 1273 h 1287"/>
                  <a:gd name="T18" fmla="*/ 273 w 750"/>
                  <a:gd name="T19" fmla="*/ 1207 h 1287"/>
                  <a:gd name="T20" fmla="*/ 275 w 750"/>
                  <a:gd name="T21" fmla="*/ 764 h 1287"/>
                  <a:gd name="T22" fmla="*/ 287 w 750"/>
                  <a:gd name="T23" fmla="*/ 717 h 1287"/>
                  <a:gd name="T24" fmla="*/ 194 w 750"/>
                  <a:gd name="T25" fmla="*/ 709 h 1287"/>
                  <a:gd name="T26" fmla="*/ 56 w 750"/>
                  <a:gd name="T27" fmla="*/ 772 h 1287"/>
                  <a:gd name="T28" fmla="*/ 38 w 750"/>
                  <a:gd name="T29" fmla="*/ 681 h 1287"/>
                  <a:gd name="T30" fmla="*/ 108 w 750"/>
                  <a:gd name="T31" fmla="*/ 685 h 1287"/>
                  <a:gd name="T32" fmla="*/ 299 w 750"/>
                  <a:gd name="T33" fmla="*/ 677 h 1287"/>
                  <a:gd name="T34" fmla="*/ 321 w 750"/>
                  <a:gd name="T35" fmla="*/ 620 h 1287"/>
                  <a:gd name="T36" fmla="*/ 319 w 750"/>
                  <a:gd name="T37" fmla="*/ 69 h 1287"/>
                  <a:gd name="T38" fmla="*/ 344 w 750"/>
                  <a:gd name="T39" fmla="*/ 10 h 1287"/>
                  <a:gd name="T40" fmla="*/ 295 w 750"/>
                  <a:gd name="T41" fmla="*/ 9 h 1287"/>
                  <a:gd name="T42" fmla="*/ 54 w 750"/>
                  <a:gd name="T43" fmla="*/ 32 h 1287"/>
                  <a:gd name="T44" fmla="*/ 14 w 750"/>
                  <a:gd name="T45" fmla="*/ 73 h 1287"/>
                  <a:gd name="T46" fmla="*/ 4 w 750"/>
                  <a:gd name="T47" fmla="*/ 625 h 1287"/>
                  <a:gd name="T48" fmla="*/ 15 w 750"/>
                  <a:gd name="T49" fmla="*/ 695 h 1287"/>
                  <a:gd name="T50" fmla="*/ 27 w 750"/>
                  <a:gd name="T51" fmla="*/ 807 h 1287"/>
                  <a:gd name="T52" fmla="*/ 22 w 750"/>
                  <a:gd name="T53" fmla="*/ 1228 h 1287"/>
                  <a:gd name="T54" fmla="*/ 60 w 750"/>
                  <a:gd name="T55" fmla="*/ 1280 h 1287"/>
                  <a:gd name="T56" fmla="*/ 391 w 750"/>
                  <a:gd name="T57" fmla="*/ 1287 h 1287"/>
                  <a:gd name="T58" fmla="*/ 748 w 750"/>
                  <a:gd name="T59" fmla="*/ 1269 h 1287"/>
                  <a:gd name="T60" fmla="*/ 746 w 750"/>
                  <a:gd name="T61" fmla="*/ 316 h 1287"/>
                  <a:gd name="T62" fmla="*/ 39 w 750"/>
                  <a:gd name="T63" fmla="*/ 219 h 1287"/>
                  <a:gd name="T64" fmla="*/ 288 w 750"/>
                  <a:gd name="T65" fmla="*/ 205 h 1287"/>
                  <a:gd name="T66" fmla="*/ 288 w 750"/>
                  <a:gd name="T67" fmla="*/ 225 h 1287"/>
                  <a:gd name="T68" fmla="*/ 39 w 750"/>
                  <a:gd name="T69" fmla="*/ 239 h 1287"/>
                  <a:gd name="T70" fmla="*/ 39 w 750"/>
                  <a:gd name="T71" fmla="*/ 219 h 1287"/>
                  <a:gd name="T72" fmla="*/ 39 w 750"/>
                  <a:gd name="T73" fmla="*/ 268 h 1287"/>
                  <a:gd name="T74" fmla="*/ 288 w 750"/>
                  <a:gd name="T75" fmla="*/ 255 h 1287"/>
                  <a:gd name="T76" fmla="*/ 288 w 750"/>
                  <a:gd name="T77" fmla="*/ 274 h 1287"/>
                  <a:gd name="T78" fmla="*/ 39 w 750"/>
                  <a:gd name="T79" fmla="*/ 288 h 1287"/>
                  <a:gd name="T80" fmla="*/ 39 w 750"/>
                  <a:gd name="T81" fmla="*/ 268 h 1287"/>
                  <a:gd name="T82" fmla="*/ 39 w 750"/>
                  <a:gd name="T83" fmla="*/ 318 h 1287"/>
                  <a:gd name="T84" fmla="*/ 288 w 750"/>
                  <a:gd name="T85" fmla="*/ 304 h 1287"/>
                  <a:gd name="T86" fmla="*/ 288 w 750"/>
                  <a:gd name="T87" fmla="*/ 323 h 1287"/>
                  <a:gd name="T88" fmla="*/ 39 w 750"/>
                  <a:gd name="T89" fmla="*/ 337 h 1287"/>
                  <a:gd name="T90" fmla="*/ 39 w 750"/>
                  <a:gd name="T91" fmla="*/ 318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50" h="1287">
                    <a:moveTo>
                      <a:pt x="746" y="316"/>
                    </a:moveTo>
                    <a:cubicBezTo>
                      <a:pt x="746" y="316"/>
                      <a:pt x="750" y="298"/>
                      <a:pt x="732" y="281"/>
                    </a:cubicBezTo>
                    <a:cubicBezTo>
                      <a:pt x="713" y="264"/>
                      <a:pt x="388" y="14"/>
                      <a:pt x="388" y="14"/>
                    </a:cubicBezTo>
                    <a:cubicBezTo>
                      <a:pt x="388" y="14"/>
                      <a:pt x="349" y="0"/>
                      <a:pt x="349" y="68"/>
                    </a:cubicBezTo>
                    <a:cubicBezTo>
                      <a:pt x="349" y="135"/>
                      <a:pt x="350" y="580"/>
                      <a:pt x="350" y="580"/>
                    </a:cubicBezTo>
                    <a:cubicBezTo>
                      <a:pt x="350" y="580"/>
                      <a:pt x="341" y="614"/>
                      <a:pt x="370" y="670"/>
                    </a:cubicBezTo>
                    <a:cubicBezTo>
                      <a:pt x="400" y="726"/>
                      <a:pt x="409" y="736"/>
                      <a:pt x="409" y="837"/>
                    </a:cubicBezTo>
                    <a:cubicBezTo>
                      <a:pt x="409" y="939"/>
                      <a:pt x="413" y="1270"/>
                      <a:pt x="413" y="1270"/>
                    </a:cubicBezTo>
                    <a:cubicBezTo>
                      <a:pt x="335" y="1273"/>
                      <a:pt x="335" y="1273"/>
                      <a:pt x="335" y="1273"/>
                    </a:cubicBezTo>
                    <a:cubicBezTo>
                      <a:pt x="335" y="1273"/>
                      <a:pt x="273" y="1279"/>
                      <a:pt x="273" y="1207"/>
                    </a:cubicBezTo>
                    <a:cubicBezTo>
                      <a:pt x="273" y="1135"/>
                      <a:pt x="275" y="764"/>
                      <a:pt x="275" y="764"/>
                    </a:cubicBezTo>
                    <a:cubicBezTo>
                      <a:pt x="275" y="764"/>
                      <a:pt x="274" y="743"/>
                      <a:pt x="287" y="717"/>
                    </a:cubicBezTo>
                    <a:cubicBezTo>
                      <a:pt x="287" y="717"/>
                      <a:pt x="233" y="709"/>
                      <a:pt x="194" y="709"/>
                    </a:cubicBezTo>
                    <a:cubicBezTo>
                      <a:pt x="156" y="709"/>
                      <a:pt x="109" y="709"/>
                      <a:pt x="56" y="772"/>
                    </a:cubicBezTo>
                    <a:cubicBezTo>
                      <a:pt x="56" y="772"/>
                      <a:pt x="62" y="735"/>
                      <a:pt x="38" y="681"/>
                    </a:cubicBezTo>
                    <a:cubicBezTo>
                      <a:pt x="38" y="681"/>
                      <a:pt x="80" y="687"/>
                      <a:pt x="108" y="685"/>
                    </a:cubicBezTo>
                    <a:cubicBezTo>
                      <a:pt x="135" y="683"/>
                      <a:pt x="299" y="677"/>
                      <a:pt x="299" y="677"/>
                    </a:cubicBezTo>
                    <a:cubicBezTo>
                      <a:pt x="321" y="620"/>
                      <a:pt x="321" y="620"/>
                      <a:pt x="321" y="620"/>
                    </a:cubicBezTo>
                    <a:cubicBezTo>
                      <a:pt x="319" y="69"/>
                      <a:pt x="319" y="69"/>
                      <a:pt x="319" y="69"/>
                    </a:cubicBezTo>
                    <a:cubicBezTo>
                      <a:pt x="319" y="69"/>
                      <a:pt x="316" y="26"/>
                      <a:pt x="344" y="10"/>
                    </a:cubicBezTo>
                    <a:cubicBezTo>
                      <a:pt x="344" y="10"/>
                      <a:pt x="338" y="5"/>
                      <a:pt x="295" y="9"/>
                    </a:cubicBezTo>
                    <a:cubicBezTo>
                      <a:pt x="251" y="12"/>
                      <a:pt x="54" y="32"/>
                      <a:pt x="54" y="32"/>
                    </a:cubicBezTo>
                    <a:cubicBezTo>
                      <a:pt x="54" y="32"/>
                      <a:pt x="14" y="35"/>
                      <a:pt x="14" y="73"/>
                    </a:cubicBezTo>
                    <a:cubicBezTo>
                      <a:pt x="14" y="111"/>
                      <a:pt x="4" y="625"/>
                      <a:pt x="4" y="625"/>
                    </a:cubicBezTo>
                    <a:cubicBezTo>
                      <a:pt x="4" y="625"/>
                      <a:pt x="0" y="670"/>
                      <a:pt x="15" y="695"/>
                    </a:cubicBezTo>
                    <a:cubicBezTo>
                      <a:pt x="30" y="721"/>
                      <a:pt x="27" y="769"/>
                      <a:pt x="27" y="807"/>
                    </a:cubicBezTo>
                    <a:cubicBezTo>
                      <a:pt x="27" y="844"/>
                      <a:pt x="22" y="1228"/>
                      <a:pt x="22" y="1228"/>
                    </a:cubicBezTo>
                    <a:cubicBezTo>
                      <a:pt x="22" y="1228"/>
                      <a:pt x="16" y="1278"/>
                      <a:pt x="60" y="1280"/>
                    </a:cubicBezTo>
                    <a:cubicBezTo>
                      <a:pt x="105" y="1282"/>
                      <a:pt x="391" y="1287"/>
                      <a:pt x="391" y="1287"/>
                    </a:cubicBezTo>
                    <a:cubicBezTo>
                      <a:pt x="748" y="1269"/>
                      <a:pt x="748" y="1269"/>
                      <a:pt x="748" y="1269"/>
                    </a:cubicBezTo>
                    <a:lnTo>
                      <a:pt x="746" y="316"/>
                    </a:lnTo>
                    <a:close/>
                    <a:moveTo>
                      <a:pt x="39" y="219"/>
                    </a:moveTo>
                    <a:cubicBezTo>
                      <a:pt x="288" y="205"/>
                      <a:pt x="288" y="205"/>
                      <a:pt x="288" y="205"/>
                    </a:cubicBezTo>
                    <a:cubicBezTo>
                      <a:pt x="288" y="225"/>
                      <a:pt x="288" y="225"/>
                      <a:pt x="288" y="225"/>
                    </a:cubicBezTo>
                    <a:cubicBezTo>
                      <a:pt x="39" y="239"/>
                      <a:pt x="39" y="239"/>
                      <a:pt x="39" y="239"/>
                    </a:cubicBezTo>
                    <a:lnTo>
                      <a:pt x="39" y="219"/>
                    </a:lnTo>
                    <a:close/>
                    <a:moveTo>
                      <a:pt x="39" y="268"/>
                    </a:moveTo>
                    <a:cubicBezTo>
                      <a:pt x="288" y="255"/>
                      <a:pt x="288" y="255"/>
                      <a:pt x="288" y="255"/>
                    </a:cubicBezTo>
                    <a:cubicBezTo>
                      <a:pt x="288" y="274"/>
                      <a:pt x="288" y="274"/>
                      <a:pt x="288" y="274"/>
                    </a:cubicBezTo>
                    <a:cubicBezTo>
                      <a:pt x="39" y="288"/>
                      <a:pt x="39" y="288"/>
                      <a:pt x="39" y="288"/>
                    </a:cubicBezTo>
                    <a:lnTo>
                      <a:pt x="39" y="268"/>
                    </a:lnTo>
                    <a:close/>
                    <a:moveTo>
                      <a:pt x="39" y="318"/>
                    </a:moveTo>
                    <a:cubicBezTo>
                      <a:pt x="288" y="304"/>
                      <a:pt x="288" y="304"/>
                      <a:pt x="288" y="304"/>
                    </a:cubicBezTo>
                    <a:cubicBezTo>
                      <a:pt x="288" y="323"/>
                      <a:pt x="288" y="323"/>
                      <a:pt x="288" y="323"/>
                    </a:cubicBezTo>
                    <a:cubicBezTo>
                      <a:pt x="39" y="337"/>
                      <a:pt x="39" y="337"/>
                      <a:pt x="39" y="337"/>
                    </a:cubicBezTo>
                    <a:lnTo>
                      <a:pt x="39" y="31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16" name="Group 48"/>
            <p:cNvGrpSpPr>
              <a:grpSpLocks noChangeAspect="1"/>
            </p:cNvGrpSpPr>
            <p:nvPr/>
          </p:nvGrpSpPr>
          <p:grpSpPr bwMode="auto">
            <a:xfrm>
              <a:off x="5841192" y="2914352"/>
              <a:ext cx="701010" cy="1202672"/>
              <a:chOff x="4091" y="1992"/>
              <a:chExt cx="474" cy="813"/>
            </a:xfrm>
          </p:grpSpPr>
          <p:sp>
            <p:nvSpPr>
              <p:cNvPr id="17" name="AutoShape 47"/>
              <p:cNvSpPr>
                <a:spLocks noChangeAspect="1" noChangeArrowheads="1" noTextEdit="1"/>
              </p:cNvSpPr>
              <p:nvPr/>
            </p:nvSpPr>
            <p:spPr bwMode="auto">
              <a:xfrm>
                <a:off x="4091" y="1992"/>
                <a:ext cx="474" cy="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  <p:sp>
            <p:nvSpPr>
              <p:cNvPr id="18" name="Freeform 49"/>
              <p:cNvSpPr>
                <a:spLocks noEditPoints="1"/>
              </p:cNvSpPr>
              <p:nvPr/>
            </p:nvSpPr>
            <p:spPr bwMode="auto">
              <a:xfrm>
                <a:off x="4088" y="1987"/>
                <a:ext cx="478" cy="819"/>
              </a:xfrm>
              <a:custGeom>
                <a:avLst/>
                <a:gdLst>
                  <a:gd name="T0" fmla="*/ 746 w 750"/>
                  <a:gd name="T1" fmla="*/ 316 h 1287"/>
                  <a:gd name="T2" fmla="*/ 732 w 750"/>
                  <a:gd name="T3" fmla="*/ 281 h 1287"/>
                  <a:gd name="T4" fmla="*/ 388 w 750"/>
                  <a:gd name="T5" fmla="*/ 14 h 1287"/>
                  <a:gd name="T6" fmla="*/ 349 w 750"/>
                  <a:gd name="T7" fmla="*/ 68 h 1287"/>
                  <a:gd name="T8" fmla="*/ 350 w 750"/>
                  <a:gd name="T9" fmla="*/ 580 h 1287"/>
                  <a:gd name="T10" fmla="*/ 370 w 750"/>
                  <a:gd name="T11" fmla="*/ 670 h 1287"/>
                  <a:gd name="T12" fmla="*/ 409 w 750"/>
                  <a:gd name="T13" fmla="*/ 837 h 1287"/>
                  <a:gd name="T14" fmla="*/ 413 w 750"/>
                  <a:gd name="T15" fmla="*/ 1270 h 1287"/>
                  <a:gd name="T16" fmla="*/ 335 w 750"/>
                  <a:gd name="T17" fmla="*/ 1273 h 1287"/>
                  <a:gd name="T18" fmla="*/ 273 w 750"/>
                  <a:gd name="T19" fmla="*/ 1207 h 1287"/>
                  <a:gd name="T20" fmla="*/ 275 w 750"/>
                  <a:gd name="T21" fmla="*/ 764 h 1287"/>
                  <a:gd name="T22" fmla="*/ 287 w 750"/>
                  <a:gd name="T23" fmla="*/ 717 h 1287"/>
                  <a:gd name="T24" fmla="*/ 194 w 750"/>
                  <a:gd name="T25" fmla="*/ 709 h 1287"/>
                  <a:gd name="T26" fmla="*/ 56 w 750"/>
                  <a:gd name="T27" fmla="*/ 772 h 1287"/>
                  <a:gd name="T28" fmla="*/ 38 w 750"/>
                  <a:gd name="T29" fmla="*/ 681 h 1287"/>
                  <a:gd name="T30" fmla="*/ 108 w 750"/>
                  <a:gd name="T31" fmla="*/ 685 h 1287"/>
                  <a:gd name="T32" fmla="*/ 299 w 750"/>
                  <a:gd name="T33" fmla="*/ 677 h 1287"/>
                  <a:gd name="T34" fmla="*/ 321 w 750"/>
                  <a:gd name="T35" fmla="*/ 620 h 1287"/>
                  <a:gd name="T36" fmla="*/ 319 w 750"/>
                  <a:gd name="T37" fmla="*/ 69 h 1287"/>
                  <a:gd name="T38" fmla="*/ 344 w 750"/>
                  <a:gd name="T39" fmla="*/ 10 h 1287"/>
                  <a:gd name="T40" fmla="*/ 295 w 750"/>
                  <a:gd name="T41" fmla="*/ 9 h 1287"/>
                  <a:gd name="T42" fmla="*/ 54 w 750"/>
                  <a:gd name="T43" fmla="*/ 32 h 1287"/>
                  <a:gd name="T44" fmla="*/ 14 w 750"/>
                  <a:gd name="T45" fmla="*/ 73 h 1287"/>
                  <a:gd name="T46" fmla="*/ 4 w 750"/>
                  <a:gd name="T47" fmla="*/ 625 h 1287"/>
                  <a:gd name="T48" fmla="*/ 15 w 750"/>
                  <a:gd name="T49" fmla="*/ 695 h 1287"/>
                  <a:gd name="T50" fmla="*/ 27 w 750"/>
                  <a:gd name="T51" fmla="*/ 807 h 1287"/>
                  <a:gd name="T52" fmla="*/ 22 w 750"/>
                  <a:gd name="T53" fmla="*/ 1228 h 1287"/>
                  <a:gd name="T54" fmla="*/ 60 w 750"/>
                  <a:gd name="T55" fmla="*/ 1280 h 1287"/>
                  <a:gd name="T56" fmla="*/ 391 w 750"/>
                  <a:gd name="T57" fmla="*/ 1287 h 1287"/>
                  <a:gd name="T58" fmla="*/ 748 w 750"/>
                  <a:gd name="T59" fmla="*/ 1269 h 1287"/>
                  <a:gd name="T60" fmla="*/ 746 w 750"/>
                  <a:gd name="T61" fmla="*/ 316 h 1287"/>
                  <a:gd name="T62" fmla="*/ 39 w 750"/>
                  <a:gd name="T63" fmla="*/ 219 h 1287"/>
                  <a:gd name="T64" fmla="*/ 288 w 750"/>
                  <a:gd name="T65" fmla="*/ 205 h 1287"/>
                  <a:gd name="T66" fmla="*/ 288 w 750"/>
                  <a:gd name="T67" fmla="*/ 225 h 1287"/>
                  <a:gd name="T68" fmla="*/ 39 w 750"/>
                  <a:gd name="T69" fmla="*/ 239 h 1287"/>
                  <a:gd name="T70" fmla="*/ 39 w 750"/>
                  <a:gd name="T71" fmla="*/ 219 h 1287"/>
                  <a:gd name="T72" fmla="*/ 39 w 750"/>
                  <a:gd name="T73" fmla="*/ 268 h 1287"/>
                  <a:gd name="T74" fmla="*/ 288 w 750"/>
                  <a:gd name="T75" fmla="*/ 255 h 1287"/>
                  <a:gd name="T76" fmla="*/ 288 w 750"/>
                  <a:gd name="T77" fmla="*/ 274 h 1287"/>
                  <a:gd name="T78" fmla="*/ 39 w 750"/>
                  <a:gd name="T79" fmla="*/ 288 h 1287"/>
                  <a:gd name="T80" fmla="*/ 39 w 750"/>
                  <a:gd name="T81" fmla="*/ 268 h 1287"/>
                  <a:gd name="T82" fmla="*/ 39 w 750"/>
                  <a:gd name="T83" fmla="*/ 318 h 1287"/>
                  <a:gd name="T84" fmla="*/ 288 w 750"/>
                  <a:gd name="T85" fmla="*/ 304 h 1287"/>
                  <a:gd name="T86" fmla="*/ 288 w 750"/>
                  <a:gd name="T87" fmla="*/ 323 h 1287"/>
                  <a:gd name="T88" fmla="*/ 39 w 750"/>
                  <a:gd name="T89" fmla="*/ 337 h 1287"/>
                  <a:gd name="T90" fmla="*/ 39 w 750"/>
                  <a:gd name="T91" fmla="*/ 318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50" h="1287">
                    <a:moveTo>
                      <a:pt x="746" y="316"/>
                    </a:moveTo>
                    <a:cubicBezTo>
                      <a:pt x="746" y="316"/>
                      <a:pt x="750" y="298"/>
                      <a:pt x="732" y="281"/>
                    </a:cubicBezTo>
                    <a:cubicBezTo>
                      <a:pt x="713" y="264"/>
                      <a:pt x="388" y="14"/>
                      <a:pt x="388" y="14"/>
                    </a:cubicBezTo>
                    <a:cubicBezTo>
                      <a:pt x="388" y="14"/>
                      <a:pt x="349" y="0"/>
                      <a:pt x="349" y="68"/>
                    </a:cubicBezTo>
                    <a:cubicBezTo>
                      <a:pt x="349" y="135"/>
                      <a:pt x="350" y="580"/>
                      <a:pt x="350" y="580"/>
                    </a:cubicBezTo>
                    <a:cubicBezTo>
                      <a:pt x="350" y="580"/>
                      <a:pt x="341" y="614"/>
                      <a:pt x="370" y="670"/>
                    </a:cubicBezTo>
                    <a:cubicBezTo>
                      <a:pt x="400" y="726"/>
                      <a:pt x="409" y="736"/>
                      <a:pt x="409" y="837"/>
                    </a:cubicBezTo>
                    <a:cubicBezTo>
                      <a:pt x="409" y="939"/>
                      <a:pt x="413" y="1270"/>
                      <a:pt x="413" y="1270"/>
                    </a:cubicBezTo>
                    <a:cubicBezTo>
                      <a:pt x="335" y="1273"/>
                      <a:pt x="335" y="1273"/>
                      <a:pt x="335" y="1273"/>
                    </a:cubicBezTo>
                    <a:cubicBezTo>
                      <a:pt x="335" y="1273"/>
                      <a:pt x="273" y="1279"/>
                      <a:pt x="273" y="1207"/>
                    </a:cubicBezTo>
                    <a:cubicBezTo>
                      <a:pt x="273" y="1135"/>
                      <a:pt x="275" y="764"/>
                      <a:pt x="275" y="764"/>
                    </a:cubicBezTo>
                    <a:cubicBezTo>
                      <a:pt x="275" y="764"/>
                      <a:pt x="274" y="743"/>
                      <a:pt x="287" y="717"/>
                    </a:cubicBezTo>
                    <a:cubicBezTo>
                      <a:pt x="287" y="717"/>
                      <a:pt x="233" y="709"/>
                      <a:pt x="194" y="709"/>
                    </a:cubicBezTo>
                    <a:cubicBezTo>
                      <a:pt x="156" y="709"/>
                      <a:pt x="109" y="709"/>
                      <a:pt x="56" y="772"/>
                    </a:cubicBezTo>
                    <a:cubicBezTo>
                      <a:pt x="56" y="772"/>
                      <a:pt x="62" y="735"/>
                      <a:pt x="38" y="681"/>
                    </a:cubicBezTo>
                    <a:cubicBezTo>
                      <a:pt x="38" y="681"/>
                      <a:pt x="80" y="687"/>
                      <a:pt x="108" y="685"/>
                    </a:cubicBezTo>
                    <a:cubicBezTo>
                      <a:pt x="135" y="683"/>
                      <a:pt x="299" y="677"/>
                      <a:pt x="299" y="677"/>
                    </a:cubicBezTo>
                    <a:cubicBezTo>
                      <a:pt x="321" y="620"/>
                      <a:pt x="321" y="620"/>
                      <a:pt x="321" y="620"/>
                    </a:cubicBezTo>
                    <a:cubicBezTo>
                      <a:pt x="319" y="69"/>
                      <a:pt x="319" y="69"/>
                      <a:pt x="319" y="69"/>
                    </a:cubicBezTo>
                    <a:cubicBezTo>
                      <a:pt x="319" y="69"/>
                      <a:pt x="316" y="26"/>
                      <a:pt x="344" y="10"/>
                    </a:cubicBezTo>
                    <a:cubicBezTo>
                      <a:pt x="344" y="10"/>
                      <a:pt x="338" y="5"/>
                      <a:pt x="295" y="9"/>
                    </a:cubicBezTo>
                    <a:cubicBezTo>
                      <a:pt x="251" y="12"/>
                      <a:pt x="54" y="32"/>
                      <a:pt x="54" y="32"/>
                    </a:cubicBezTo>
                    <a:cubicBezTo>
                      <a:pt x="54" y="32"/>
                      <a:pt x="14" y="35"/>
                      <a:pt x="14" y="73"/>
                    </a:cubicBezTo>
                    <a:cubicBezTo>
                      <a:pt x="14" y="111"/>
                      <a:pt x="4" y="625"/>
                      <a:pt x="4" y="625"/>
                    </a:cubicBezTo>
                    <a:cubicBezTo>
                      <a:pt x="4" y="625"/>
                      <a:pt x="0" y="670"/>
                      <a:pt x="15" y="695"/>
                    </a:cubicBezTo>
                    <a:cubicBezTo>
                      <a:pt x="30" y="721"/>
                      <a:pt x="27" y="769"/>
                      <a:pt x="27" y="807"/>
                    </a:cubicBezTo>
                    <a:cubicBezTo>
                      <a:pt x="27" y="844"/>
                      <a:pt x="22" y="1228"/>
                      <a:pt x="22" y="1228"/>
                    </a:cubicBezTo>
                    <a:cubicBezTo>
                      <a:pt x="22" y="1228"/>
                      <a:pt x="16" y="1278"/>
                      <a:pt x="60" y="1280"/>
                    </a:cubicBezTo>
                    <a:cubicBezTo>
                      <a:pt x="105" y="1282"/>
                      <a:pt x="391" y="1287"/>
                      <a:pt x="391" y="1287"/>
                    </a:cubicBezTo>
                    <a:cubicBezTo>
                      <a:pt x="748" y="1269"/>
                      <a:pt x="748" y="1269"/>
                      <a:pt x="748" y="1269"/>
                    </a:cubicBezTo>
                    <a:lnTo>
                      <a:pt x="746" y="316"/>
                    </a:lnTo>
                    <a:close/>
                    <a:moveTo>
                      <a:pt x="39" y="219"/>
                    </a:moveTo>
                    <a:cubicBezTo>
                      <a:pt x="288" y="205"/>
                      <a:pt x="288" y="205"/>
                      <a:pt x="288" y="205"/>
                    </a:cubicBezTo>
                    <a:cubicBezTo>
                      <a:pt x="288" y="225"/>
                      <a:pt x="288" y="225"/>
                      <a:pt x="288" y="225"/>
                    </a:cubicBezTo>
                    <a:cubicBezTo>
                      <a:pt x="39" y="239"/>
                      <a:pt x="39" y="239"/>
                      <a:pt x="39" y="239"/>
                    </a:cubicBezTo>
                    <a:lnTo>
                      <a:pt x="39" y="219"/>
                    </a:lnTo>
                    <a:close/>
                    <a:moveTo>
                      <a:pt x="39" y="268"/>
                    </a:moveTo>
                    <a:cubicBezTo>
                      <a:pt x="288" y="255"/>
                      <a:pt x="288" y="255"/>
                      <a:pt x="288" y="255"/>
                    </a:cubicBezTo>
                    <a:cubicBezTo>
                      <a:pt x="288" y="274"/>
                      <a:pt x="288" y="274"/>
                      <a:pt x="288" y="274"/>
                    </a:cubicBezTo>
                    <a:cubicBezTo>
                      <a:pt x="39" y="288"/>
                      <a:pt x="39" y="288"/>
                      <a:pt x="39" y="288"/>
                    </a:cubicBezTo>
                    <a:lnTo>
                      <a:pt x="39" y="268"/>
                    </a:lnTo>
                    <a:close/>
                    <a:moveTo>
                      <a:pt x="39" y="318"/>
                    </a:moveTo>
                    <a:cubicBezTo>
                      <a:pt x="288" y="304"/>
                      <a:pt x="288" y="304"/>
                      <a:pt x="288" y="304"/>
                    </a:cubicBezTo>
                    <a:cubicBezTo>
                      <a:pt x="288" y="323"/>
                      <a:pt x="288" y="323"/>
                      <a:pt x="288" y="323"/>
                    </a:cubicBezTo>
                    <a:cubicBezTo>
                      <a:pt x="39" y="337"/>
                      <a:pt x="39" y="337"/>
                      <a:pt x="39" y="337"/>
                    </a:cubicBezTo>
                    <a:lnTo>
                      <a:pt x="39" y="31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19" name="Group 48"/>
            <p:cNvGrpSpPr>
              <a:grpSpLocks noChangeAspect="1"/>
            </p:cNvGrpSpPr>
            <p:nvPr/>
          </p:nvGrpSpPr>
          <p:grpSpPr bwMode="auto">
            <a:xfrm>
              <a:off x="7374809" y="2906954"/>
              <a:ext cx="701010" cy="1202672"/>
              <a:chOff x="4091" y="1992"/>
              <a:chExt cx="474" cy="813"/>
            </a:xfrm>
          </p:grpSpPr>
          <p:sp>
            <p:nvSpPr>
              <p:cNvPr id="20" name="AutoShape 47"/>
              <p:cNvSpPr>
                <a:spLocks noChangeAspect="1" noChangeArrowheads="1" noTextEdit="1"/>
              </p:cNvSpPr>
              <p:nvPr/>
            </p:nvSpPr>
            <p:spPr bwMode="auto">
              <a:xfrm>
                <a:off x="4091" y="1992"/>
                <a:ext cx="474" cy="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  <p:sp>
            <p:nvSpPr>
              <p:cNvPr id="21" name="Freeform 49"/>
              <p:cNvSpPr>
                <a:spLocks noEditPoints="1"/>
              </p:cNvSpPr>
              <p:nvPr/>
            </p:nvSpPr>
            <p:spPr bwMode="auto">
              <a:xfrm>
                <a:off x="4088" y="1987"/>
                <a:ext cx="478" cy="819"/>
              </a:xfrm>
              <a:custGeom>
                <a:avLst/>
                <a:gdLst>
                  <a:gd name="T0" fmla="*/ 746 w 750"/>
                  <a:gd name="T1" fmla="*/ 316 h 1287"/>
                  <a:gd name="T2" fmla="*/ 732 w 750"/>
                  <a:gd name="T3" fmla="*/ 281 h 1287"/>
                  <a:gd name="T4" fmla="*/ 388 w 750"/>
                  <a:gd name="T5" fmla="*/ 14 h 1287"/>
                  <a:gd name="T6" fmla="*/ 349 w 750"/>
                  <a:gd name="T7" fmla="*/ 68 h 1287"/>
                  <a:gd name="T8" fmla="*/ 350 w 750"/>
                  <a:gd name="T9" fmla="*/ 580 h 1287"/>
                  <a:gd name="T10" fmla="*/ 370 w 750"/>
                  <a:gd name="T11" fmla="*/ 670 h 1287"/>
                  <a:gd name="T12" fmla="*/ 409 w 750"/>
                  <a:gd name="T13" fmla="*/ 837 h 1287"/>
                  <a:gd name="T14" fmla="*/ 413 w 750"/>
                  <a:gd name="T15" fmla="*/ 1270 h 1287"/>
                  <a:gd name="T16" fmla="*/ 335 w 750"/>
                  <a:gd name="T17" fmla="*/ 1273 h 1287"/>
                  <a:gd name="T18" fmla="*/ 273 w 750"/>
                  <a:gd name="T19" fmla="*/ 1207 h 1287"/>
                  <a:gd name="T20" fmla="*/ 275 w 750"/>
                  <a:gd name="T21" fmla="*/ 764 h 1287"/>
                  <a:gd name="T22" fmla="*/ 287 w 750"/>
                  <a:gd name="T23" fmla="*/ 717 h 1287"/>
                  <a:gd name="T24" fmla="*/ 194 w 750"/>
                  <a:gd name="T25" fmla="*/ 709 h 1287"/>
                  <a:gd name="T26" fmla="*/ 56 w 750"/>
                  <a:gd name="T27" fmla="*/ 772 h 1287"/>
                  <a:gd name="T28" fmla="*/ 38 w 750"/>
                  <a:gd name="T29" fmla="*/ 681 h 1287"/>
                  <a:gd name="T30" fmla="*/ 108 w 750"/>
                  <a:gd name="T31" fmla="*/ 685 h 1287"/>
                  <a:gd name="T32" fmla="*/ 299 w 750"/>
                  <a:gd name="T33" fmla="*/ 677 h 1287"/>
                  <a:gd name="T34" fmla="*/ 321 w 750"/>
                  <a:gd name="T35" fmla="*/ 620 h 1287"/>
                  <a:gd name="T36" fmla="*/ 319 w 750"/>
                  <a:gd name="T37" fmla="*/ 69 h 1287"/>
                  <a:gd name="T38" fmla="*/ 344 w 750"/>
                  <a:gd name="T39" fmla="*/ 10 h 1287"/>
                  <a:gd name="T40" fmla="*/ 295 w 750"/>
                  <a:gd name="T41" fmla="*/ 9 h 1287"/>
                  <a:gd name="T42" fmla="*/ 54 w 750"/>
                  <a:gd name="T43" fmla="*/ 32 h 1287"/>
                  <a:gd name="T44" fmla="*/ 14 w 750"/>
                  <a:gd name="T45" fmla="*/ 73 h 1287"/>
                  <a:gd name="T46" fmla="*/ 4 w 750"/>
                  <a:gd name="T47" fmla="*/ 625 h 1287"/>
                  <a:gd name="T48" fmla="*/ 15 w 750"/>
                  <a:gd name="T49" fmla="*/ 695 h 1287"/>
                  <a:gd name="T50" fmla="*/ 27 w 750"/>
                  <a:gd name="T51" fmla="*/ 807 h 1287"/>
                  <a:gd name="T52" fmla="*/ 22 w 750"/>
                  <a:gd name="T53" fmla="*/ 1228 h 1287"/>
                  <a:gd name="T54" fmla="*/ 60 w 750"/>
                  <a:gd name="T55" fmla="*/ 1280 h 1287"/>
                  <a:gd name="T56" fmla="*/ 391 w 750"/>
                  <a:gd name="T57" fmla="*/ 1287 h 1287"/>
                  <a:gd name="T58" fmla="*/ 748 w 750"/>
                  <a:gd name="T59" fmla="*/ 1269 h 1287"/>
                  <a:gd name="T60" fmla="*/ 746 w 750"/>
                  <a:gd name="T61" fmla="*/ 316 h 1287"/>
                  <a:gd name="T62" fmla="*/ 39 w 750"/>
                  <a:gd name="T63" fmla="*/ 219 h 1287"/>
                  <a:gd name="T64" fmla="*/ 288 w 750"/>
                  <a:gd name="T65" fmla="*/ 205 h 1287"/>
                  <a:gd name="T66" fmla="*/ 288 w 750"/>
                  <a:gd name="T67" fmla="*/ 225 h 1287"/>
                  <a:gd name="T68" fmla="*/ 39 w 750"/>
                  <a:gd name="T69" fmla="*/ 239 h 1287"/>
                  <a:gd name="T70" fmla="*/ 39 w 750"/>
                  <a:gd name="T71" fmla="*/ 219 h 1287"/>
                  <a:gd name="T72" fmla="*/ 39 w 750"/>
                  <a:gd name="T73" fmla="*/ 268 h 1287"/>
                  <a:gd name="T74" fmla="*/ 288 w 750"/>
                  <a:gd name="T75" fmla="*/ 255 h 1287"/>
                  <a:gd name="T76" fmla="*/ 288 w 750"/>
                  <a:gd name="T77" fmla="*/ 274 h 1287"/>
                  <a:gd name="T78" fmla="*/ 39 w 750"/>
                  <a:gd name="T79" fmla="*/ 288 h 1287"/>
                  <a:gd name="T80" fmla="*/ 39 w 750"/>
                  <a:gd name="T81" fmla="*/ 268 h 1287"/>
                  <a:gd name="T82" fmla="*/ 39 w 750"/>
                  <a:gd name="T83" fmla="*/ 318 h 1287"/>
                  <a:gd name="T84" fmla="*/ 288 w 750"/>
                  <a:gd name="T85" fmla="*/ 304 h 1287"/>
                  <a:gd name="T86" fmla="*/ 288 w 750"/>
                  <a:gd name="T87" fmla="*/ 323 h 1287"/>
                  <a:gd name="T88" fmla="*/ 39 w 750"/>
                  <a:gd name="T89" fmla="*/ 337 h 1287"/>
                  <a:gd name="T90" fmla="*/ 39 w 750"/>
                  <a:gd name="T91" fmla="*/ 318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50" h="1287">
                    <a:moveTo>
                      <a:pt x="746" y="316"/>
                    </a:moveTo>
                    <a:cubicBezTo>
                      <a:pt x="746" y="316"/>
                      <a:pt x="750" y="298"/>
                      <a:pt x="732" y="281"/>
                    </a:cubicBezTo>
                    <a:cubicBezTo>
                      <a:pt x="713" y="264"/>
                      <a:pt x="388" y="14"/>
                      <a:pt x="388" y="14"/>
                    </a:cubicBezTo>
                    <a:cubicBezTo>
                      <a:pt x="388" y="14"/>
                      <a:pt x="349" y="0"/>
                      <a:pt x="349" y="68"/>
                    </a:cubicBezTo>
                    <a:cubicBezTo>
                      <a:pt x="349" y="135"/>
                      <a:pt x="350" y="580"/>
                      <a:pt x="350" y="580"/>
                    </a:cubicBezTo>
                    <a:cubicBezTo>
                      <a:pt x="350" y="580"/>
                      <a:pt x="341" y="614"/>
                      <a:pt x="370" y="670"/>
                    </a:cubicBezTo>
                    <a:cubicBezTo>
                      <a:pt x="400" y="726"/>
                      <a:pt x="409" y="736"/>
                      <a:pt x="409" y="837"/>
                    </a:cubicBezTo>
                    <a:cubicBezTo>
                      <a:pt x="409" y="939"/>
                      <a:pt x="413" y="1270"/>
                      <a:pt x="413" y="1270"/>
                    </a:cubicBezTo>
                    <a:cubicBezTo>
                      <a:pt x="335" y="1273"/>
                      <a:pt x="335" y="1273"/>
                      <a:pt x="335" y="1273"/>
                    </a:cubicBezTo>
                    <a:cubicBezTo>
                      <a:pt x="335" y="1273"/>
                      <a:pt x="273" y="1279"/>
                      <a:pt x="273" y="1207"/>
                    </a:cubicBezTo>
                    <a:cubicBezTo>
                      <a:pt x="273" y="1135"/>
                      <a:pt x="275" y="764"/>
                      <a:pt x="275" y="764"/>
                    </a:cubicBezTo>
                    <a:cubicBezTo>
                      <a:pt x="275" y="764"/>
                      <a:pt x="274" y="743"/>
                      <a:pt x="287" y="717"/>
                    </a:cubicBezTo>
                    <a:cubicBezTo>
                      <a:pt x="287" y="717"/>
                      <a:pt x="233" y="709"/>
                      <a:pt x="194" y="709"/>
                    </a:cubicBezTo>
                    <a:cubicBezTo>
                      <a:pt x="156" y="709"/>
                      <a:pt x="109" y="709"/>
                      <a:pt x="56" y="772"/>
                    </a:cubicBezTo>
                    <a:cubicBezTo>
                      <a:pt x="56" y="772"/>
                      <a:pt x="62" y="735"/>
                      <a:pt x="38" y="681"/>
                    </a:cubicBezTo>
                    <a:cubicBezTo>
                      <a:pt x="38" y="681"/>
                      <a:pt x="80" y="687"/>
                      <a:pt x="108" y="685"/>
                    </a:cubicBezTo>
                    <a:cubicBezTo>
                      <a:pt x="135" y="683"/>
                      <a:pt x="299" y="677"/>
                      <a:pt x="299" y="677"/>
                    </a:cubicBezTo>
                    <a:cubicBezTo>
                      <a:pt x="321" y="620"/>
                      <a:pt x="321" y="620"/>
                      <a:pt x="321" y="620"/>
                    </a:cubicBezTo>
                    <a:cubicBezTo>
                      <a:pt x="319" y="69"/>
                      <a:pt x="319" y="69"/>
                      <a:pt x="319" y="69"/>
                    </a:cubicBezTo>
                    <a:cubicBezTo>
                      <a:pt x="319" y="69"/>
                      <a:pt x="316" y="26"/>
                      <a:pt x="344" y="10"/>
                    </a:cubicBezTo>
                    <a:cubicBezTo>
                      <a:pt x="344" y="10"/>
                      <a:pt x="338" y="5"/>
                      <a:pt x="295" y="9"/>
                    </a:cubicBezTo>
                    <a:cubicBezTo>
                      <a:pt x="251" y="12"/>
                      <a:pt x="54" y="32"/>
                      <a:pt x="54" y="32"/>
                    </a:cubicBezTo>
                    <a:cubicBezTo>
                      <a:pt x="54" y="32"/>
                      <a:pt x="14" y="35"/>
                      <a:pt x="14" y="73"/>
                    </a:cubicBezTo>
                    <a:cubicBezTo>
                      <a:pt x="14" y="111"/>
                      <a:pt x="4" y="625"/>
                      <a:pt x="4" y="625"/>
                    </a:cubicBezTo>
                    <a:cubicBezTo>
                      <a:pt x="4" y="625"/>
                      <a:pt x="0" y="670"/>
                      <a:pt x="15" y="695"/>
                    </a:cubicBezTo>
                    <a:cubicBezTo>
                      <a:pt x="30" y="721"/>
                      <a:pt x="27" y="769"/>
                      <a:pt x="27" y="807"/>
                    </a:cubicBezTo>
                    <a:cubicBezTo>
                      <a:pt x="27" y="844"/>
                      <a:pt x="22" y="1228"/>
                      <a:pt x="22" y="1228"/>
                    </a:cubicBezTo>
                    <a:cubicBezTo>
                      <a:pt x="22" y="1228"/>
                      <a:pt x="16" y="1278"/>
                      <a:pt x="60" y="1280"/>
                    </a:cubicBezTo>
                    <a:cubicBezTo>
                      <a:pt x="105" y="1282"/>
                      <a:pt x="391" y="1287"/>
                      <a:pt x="391" y="1287"/>
                    </a:cubicBezTo>
                    <a:cubicBezTo>
                      <a:pt x="748" y="1269"/>
                      <a:pt x="748" y="1269"/>
                      <a:pt x="748" y="1269"/>
                    </a:cubicBezTo>
                    <a:lnTo>
                      <a:pt x="746" y="316"/>
                    </a:lnTo>
                    <a:close/>
                    <a:moveTo>
                      <a:pt x="39" y="219"/>
                    </a:moveTo>
                    <a:cubicBezTo>
                      <a:pt x="288" y="205"/>
                      <a:pt x="288" y="205"/>
                      <a:pt x="288" y="205"/>
                    </a:cubicBezTo>
                    <a:cubicBezTo>
                      <a:pt x="288" y="225"/>
                      <a:pt x="288" y="225"/>
                      <a:pt x="288" y="225"/>
                    </a:cubicBezTo>
                    <a:cubicBezTo>
                      <a:pt x="39" y="239"/>
                      <a:pt x="39" y="239"/>
                      <a:pt x="39" y="239"/>
                    </a:cubicBezTo>
                    <a:lnTo>
                      <a:pt x="39" y="219"/>
                    </a:lnTo>
                    <a:close/>
                    <a:moveTo>
                      <a:pt x="39" y="268"/>
                    </a:moveTo>
                    <a:cubicBezTo>
                      <a:pt x="288" y="255"/>
                      <a:pt x="288" y="255"/>
                      <a:pt x="288" y="255"/>
                    </a:cubicBezTo>
                    <a:cubicBezTo>
                      <a:pt x="288" y="274"/>
                      <a:pt x="288" y="274"/>
                      <a:pt x="288" y="274"/>
                    </a:cubicBezTo>
                    <a:cubicBezTo>
                      <a:pt x="39" y="288"/>
                      <a:pt x="39" y="288"/>
                      <a:pt x="39" y="288"/>
                    </a:cubicBezTo>
                    <a:lnTo>
                      <a:pt x="39" y="268"/>
                    </a:lnTo>
                    <a:close/>
                    <a:moveTo>
                      <a:pt x="39" y="318"/>
                    </a:moveTo>
                    <a:cubicBezTo>
                      <a:pt x="288" y="304"/>
                      <a:pt x="288" y="304"/>
                      <a:pt x="288" y="304"/>
                    </a:cubicBezTo>
                    <a:cubicBezTo>
                      <a:pt x="288" y="323"/>
                      <a:pt x="288" y="323"/>
                      <a:pt x="288" y="323"/>
                    </a:cubicBezTo>
                    <a:cubicBezTo>
                      <a:pt x="39" y="337"/>
                      <a:pt x="39" y="337"/>
                      <a:pt x="39" y="337"/>
                    </a:cubicBezTo>
                    <a:lnTo>
                      <a:pt x="39" y="31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22" name="Group 48"/>
            <p:cNvGrpSpPr>
              <a:grpSpLocks noChangeAspect="1"/>
            </p:cNvGrpSpPr>
            <p:nvPr/>
          </p:nvGrpSpPr>
          <p:grpSpPr bwMode="auto">
            <a:xfrm>
              <a:off x="8134965" y="2899557"/>
              <a:ext cx="701010" cy="1202672"/>
              <a:chOff x="4091" y="1992"/>
              <a:chExt cx="474" cy="813"/>
            </a:xfrm>
          </p:grpSpPr>
          <p:sp>
            <p:nvSpPr>
              <p:cNvPr id="23" name="AutoShape 47"/>
              <p:cNvSpPr>
                <a:spLocks noChangeAspect="1" noChangeArrowheads="1" noTextEdit="1"/>
              </p:cNvSpPr>
              <p:nvPr/>
            </p:nvSpPr>
            <p:spPr bwMode="auto">
              <a:xfrm>
                <a:off x="4091" y="1992"/>
                <a:ext cx="474" cy="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  <p:sp>
            <p:nvSpPr>
              <p:cNvPr id="24" name="Freeform 49"/>
              <p:cNvSpPr>
                <a:spLocks noEditPoints="1"/>
              </p:cNvSpPr>
              <p:nvPr/>
            </p:nvSpPr>
            <p:spPr bwMode="auto">
              <a:xfrm>
                <a:off x="4088" y="1987"/>
                <a:ext cx="478" cy="819"/>
              </a:xfrm>
              <a:custGeom>
                <a:avLst/>
                <a:gdLst>
                  <a:gd name="T0" fmla="*/ 746 w 750"/>
                  <a:gd name="T1" fmla="*/ 316 h 1287"/>
                  <a:gd name="T2" fmla="*/ 732 w 750"/>
                  <a:gd name="T3" fmla="*/ 281 h 1287"/>
                  <a:gd name="T4" fmla="*/ 388 w 750"/>
                  <a:gd name="T5" fmla="*/ 14 h 1287"/>
                  <a:gd name="T6" fmla="*/ 349 w 750"/>
                  <a:gd name="T7" fmla="*/ 68 h 1287"/>
                  <a:gd name="T8" fmla="*/ 350 w 750"/>
                  <a:gd name="T9" fmla="*/ 580 h 1287"/>
                  <a:gd name="T10" fmla="*/ 370 w 750"/>
                  <a:gd name="T11" fmla="*/ 670 h 1287"/>
                  <a:gd name="T12" fmla="*/ 409 w 750"/>
                  <a:gd name="T13" fmla="*/ 837 h 1287"/>
                  <a:gd name="T14" fmla="*/ 413 w 750"/>
                  <a:gd name="T15" fmla="*/ 1270 h 1287"/>
                  <a:gd name="T16" fmla="*/ 335 w 750"/>
                  <a:gd name="T17" fmla="*/ 1273 h 1287"/>
                  <a:gd name="T18" fmla="*/ 273 w 750"/>
                  <a:gd name="T19" fmla="*/ 1207 h 1287"/>
                  <a:gd name="T20" fmla="*/ 275 w 750"/>
                  <a:gd name="T21" fmla="*/ 764 h 1287"/>
                  <a:gd name="T22" fmla="*/ 287 w 750"/>
                  <a:gd name="T23" fmla="*/ 717 h 1287"/>
                  <a:gd name="T24" fmla="*/ 194 w 750"/>
                  <a:gd name="T25" fmla="*/ 709 h 1287"/>
                  <a:gd name="T26" fmla="*/ 56 w 750"/>
                  <a:gd name="T27" fmla="*/ 772 h 1287"/>
                  <a:gd name="T28" fmla="*/ 38 w 750"/>
                  <a:gd name="T29" fmla="*/ 681 h 1287"/>
                  <a:gd name="T30" fmla="*/ 108 w 750"/>
                  <a:gd name="T31" fmla="*/ 685 h 1287"/>
                  <a:gd name="T32" fmla="*/ 299 w 750"/>
                  <a:gd name="T33" fmla="*/ 677 h 1287"/>
                  <a:gd name="T34" fmla="*/ 321 w 750"/>
                  <a:gd name="T35" fmla="*/ 620 h 1287"/>
                  <a:gd name="T36" fmla="*/ 319 w 750"/>
                  <a:gd name="T37" fmla="*/ 69 h 1287"/>
                  <a:gd name="T38" fmla="*/ 344 w 750"/>
                  <a:gd name="T39" fmla="*/ 10 h 1287"/>
                  <a:gd name="T40" fmla="*/ 295 w 750"/>
                  <a:gd name="T41" fmla="*/ 9 h 1287"/>
                  <a:gd name="T42" fmla="*/ 54 w 750"/>
                  <a:gd name="T43" fmla="*/ 32 h 1287"/>
                  <a:gd name="T44" fmla="*/ 14 w 750"/>
                  <a:gd name="T45" fmla="*/ 73 h 1287"/>
                  <a:gd name="T46" fmla="*/ 4 w 750"/>
                  <a:gd name="T47" fmla="*/ 625 h 1287"/>
                  <a:gd name="T48" fmla="*/ 15 w 750"/>
                  <a:gd name="T49" fmla="*/ 695 h 1287"/>
                  <a:gd name="T50" fmla="*/ 27 w 750"/>
                  <a:gd name="T51" fmla="*/ 807 h 1287"/>
                  <a:gd name="T52" fmla="*/ 22 w 750"/>
                  <a:gd name="T53" fmla="*/ 1228 h 1287"/>
                  <a:gd name="T54" fmla="*/ 60 w 750"/>
                  <a:gd name="T55" fmla="*/ 1280 h 1287"/>
                  <a:gd name="T56" fmla="*/ 391 w 750"/>
                  <a:gd name="T57" fmla="*/ 1287 h 1287"/>
                  <a:gd name="T58" fmla="*/ 748 w 750"/>
                  <a:gd name="T59" fmla="*/ 1269 h 1287"/>
                  <a:gd name="T60" fmla="*/ 746 w 750"/>
                  <a:gd name="T61" fmla="*/ 316 h 1287"/>
                  <a:gd name="T62" fmla="*/ 39 w 750"/>
                  <a:gd name="T63" fmla="*/ 219 h 1287"/>
                  <a:gd name="T64" fmla="*/ 288 w 750"/>
                  <a:gd name="T65" fmla="*/ 205 h 1287"/>
                  <a:gd name="T66" fmla="*/ 288 w 750"/>
                  <a:gd name="T67" fmla="*/ 225 h 1287"/>
                  <a:gd name="T68" fmla="*/ 39 w 750"/>
                  <a:gd name="T69" fmla="*/ 239 h 1287"/>
                  <a:gd name="T70" fmla="*/ 39 w 750"/>
                  <a:gd name="T71" fmla="*/ 219 h 1287"/>
                  <a:gd name="T72" fmla="*/ 39 w 750"/>
                  <a:gd name="T73" fmla="*/ 268 h 1287"/>
                  <a:gd name="T74" fmla="*/ 288 w 750"/>
                  <a:gd name="T75" fmla="*/ 255 h 1287"/>
                  <a:gd name="T76" fmla="*/ 288 w 750"/>
                  <a:gd name="T77" fmla="*/ 274 h 1287"/>
                  <a:gd name="T78" fmla="*/ 39 w 750"/>
                  <a:gd name="T79" fmla="*/ 288 h 1287"/>
                  <a:gd name="T80" fmla="*/ 39 w 750"/>
                  <a:gd name="T81" fmla="*/ 268 h 1287"/>
                  <a:gd name="T82" fmla="*/ 39 w 750"/>
                  <a:gd name="T83" fmla="*/ 318 h 1287"/>
                  <a:gd name="T84" fmla="*/ 288 w 750"/>
                  <a:gd name="T85" fmla="*/ 304 h 1287"/>
                  <a:gd name="T86" fmla="*/ 288 w 750"/>
                  <a:gd name="T87" fmla="*/ 323 h 1287"/>
                  <a:gd name="T88" fmla="*/ 39 w 750"/>
                  <a:gd name="T89" fmla="*/ 337 h 1287"/>
                  <a:gd name="T90" fmla="*/ 39 w 750"/>
                  <a:gd name="T91" fmla="*/ 318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50" h="1287">
                    <a:moveTo>
                      <a:pt x="746" y="316"/>
                    </a:moveTo>
                    <a:cubicBezTo>
                      <a:pt x="746" y="316"/>
                      <a:pt x="750" y="298"/>
                      <a:pt x="732" y="281"/>
                    </a:cubicBezTo>
                    <a:cubicBezTo>
                      <a:pt x="713" y="264"/>
                      <a:pt x="388" y="14"/>
                      <a:pt x="388" y="14"/>
                    </a:cubicBezTo>
                    <a:cubicBezTo>
                      <a:pt x="388" y="14"/>
                      <a:pt x="349" y="0"/>
                      <a:pt x="349" y="68"/>
                    </a:cubicBezTo>
                    <a:cubicBezTo>
                      <a:pt x="349" y="135"/>
                      <a:pt x="350" y="580"/>
                      <a:pt x="350" y="580"/>
                    </a:cubicBezTo>
                    <a:cubicBezTo>
                      <a:pt x="350" y="580"/>
                      <a:pt x="341" y="614"/>
                      <a:pt x="370" y="670"/>
                    </a:cubicBezTo>
                    <a:cubicBezTo>
                      <a:pt x="400" y="726"/>
                      <a:pt x="409" y="736"/>
                      <a:pt x="409" y="837"/>
                    </a:cubicBezTo>
                    <a:cubicBezTo>
                      <a:pt x="409" y="939"/>
                      <a:pt x="413" y="1270"/>
                      <a:pt x="413" y="1270"/>
                    </a:cubicBezTo>
                    <a:cubicBezTo>
                      <a:pt x="335" y="1273"/>
                      <a:pt x="335" y="1273"/>
                      <a:pt x="335" y="1273"/>
                    </a:cubicBezTo>
                    <a:cubicBezTo>
                      <a:pt x="335" y="1273"/>
                      <a:pt x="273" y="1279"/>
                      <a:pt x="273" y="1207"/>
                    </a:cubicBezTo>
                    <a:cubicBezTo>
                      <a:pt x="273" y="1135"/>
                      <a:pt x="275" y="764"/>
                      <a:pt x="275" y="764"/>
                    </a:cubicBezTo>
                    <a:cubicBezTo>
                      <a:pt x="275" y="764"/>
                      <a:pt x="274" y="743"/>
                      <a:pt x="287" y="717"/>
                    </a:cubicBezTo>
                    <a:cubicBezTo>
                      <a:pt x="287" y="717"/>
                      <a:pt x="233" y="709"/>
                      <a:pt x="194" y="709"/>
                    </a:cubicBezTo>
                    <a:cubicBezTo>
                      <a:pt x="156" y="709"/>
                      <a:pt x="109" y="709"/>
                      <a:pt x="56" y="772"/>
                    </a:cubicBezTo>
                    <a:cubicBezTo>
                      <a:pt x="56" y="772"/>
                      <a:pt x="62" y="735"/>
                      <a:pt x="38" y="681"/>
                    </a:cubicBezTo>
                    <a:cubicBezTo>
                      <a:pt x="38" y="681"/>
                      <a:pt x="80" y="687"/>
                      <a:pt x="108" y="685"/>
                    </a:cubicBezTo>
                    <a:cubicBezTo>
                      <a:pt x="135" y="683"/>
                      <a:pt x="299" y="677"/>
                      <a:pt x="299" y="677"/>
                    </a:cubicBezTo>
                    <a:cubicBezTo>
                      <a:pt x="321" y="620"/>
                      <a:pt x="321" y="620"/>
                      <a:pt x="321" y="620"/>
                    </a:cubicBezTo>
                    <a:cubicBezTo>
                      <a:pt x="319" y="69"/>
                      <a:pt x="319" y="69"/>
                      <a:pt x="319" y="69"/>
                    </a:cubicBezTo>
                    <a:cubicBezTo>
                      <a:pt x="319" y="69"/>
                      <a:pt x="316" y="26"/>
                      <a:pt x="344" y="10"/>
                    </a:cubicBezTo>
                    <a:cubicBezTo>
                      <a:pt x="344" y="10"/>
                      <a:pt x="338" y="5"/>
                      <a:pt x="295" y="9"/>
                    </a:cubicBezTo>
                    <a:cubicBezTo>
                      <a:pt x="251" y="12"/>
                      <a:pt x="54" y="32"/>
                      <a:pt x="54" y="32"/>
                    </a:cubicBezTo>
                    <a:cubicBezTo>
                      <a:pt x="54" y="32"/>
                      <a:pt x="14" y="35"/>
                      <a:pt x="14" y="73"/>
                    </a:cubicBezTo>
                    <a:cubicBezTo>
                      <a:pt x="14" y="111"/>
                      <a:pt x="4" y="625"/>
                      <a:pt x="4" y="625"/>
                    </a:cubicBezTo>
                    <a:cubicBezTo>
                      <a:pt x="4" y="625"/>
                      <a:pt x="0" y="670"/>
                      <a:pt x="15" y="695"/>
                    </a:cubicBezTo>
                    <a:cubicBezTo>
                      <a:pt x="30" y="721"/>
                      <a:pt x="27" y="769"/>
                      <a:pt x="27" y="807"/>
                    </a:cubicBezTo>
                    <a:cubicBezTo>
                      <a:pt x="27" y="844"/>
                      <a:pt x="22" y="1228"/>
                      <a:pt x="22" y="1228"/>
                    </a:cubicBezTo>
                    <a:cubicBezTo>
                      <a:pt x="22" y="1228"/>
                      <a:pt x="16" y="1278"/>
                      <a:pt x="60" y="1280"/>
                    </a:cubicBezTo>
                    <a:cubicBezTo>
                      <a:pt x="105" y="1282"/>
                      <a:pt x="391" y="1287"/>
                      <a:pt x="391" y="1287"/>
                    </a:cubicBezTo>
                    <a:cubicBezTo>
                      <a:pt x="748" y="1269"/>
                      <a:pt x="748" y="1269"/>
                      <a:pt x="748" y="1269"/>
                    </a:cubicBezTo>
                    <a:lnTo>
                      <a:pt x="746" y="316"/>
                    </a:lnTo>
                    <a:close/>
                    <a:moveTo>
                      <a:pt x="39" y="219"/>
                    </a:moveTo>
                    <a:cubicBezTo>
                      <a:pt x="288" y="205"/>
                      <a:pt x="288" y="205"/>
                      <a:pt x="288" y="205"/>
                    </a:cubicBezTo>
                    <a:cubicBezTo>
                      <a:pt x="288" y="225"/>
                      <a:pt x="288" y="225"/>
                      <a:pt x="288" y="225"/>
                    </a:cubicBezTo>
                    <a:cubicBezTo>
                      <a:pt x="39" y="239"/>
                      <a:pt x="39" y="239"/>
                      <a:pt x="39" y="239"/>
                    </a:cubicBezTo>
                    <a:lnTo>
                      <a:pt x="39" y="219"/>
                    </a:lnTo>
                    <a:close/>
                    <a:moveTo>
                      <a:pt x="39" y="268"/>
                    </a:moveTo>
                    <a:cubicBezTo>
                      <a:pt x="288" y="255"/>
                      <a:pt x="288" y="255"/>
                      <a:pt x="288" y="255"/>
                    </a:cubicBezTo>
                    <a:cubicBezTo>
                      <a:pt x="288" y="274"/>
                      <a:pt x="288" y="274"/>
                      <a:pt x="288" y="274"/>
                    </a:cubicBezTo>
                    <a:cubicBezTo>
                      <a:pt x="39" y="288"/>
                      <a:pt x="39" y="288"/>
                      <a:pt x="39" y="288"/>
                    </a:cubicBezTo>
                    <a:lnTo>
                      <a:pt x="39" y="268"/>
                    </a:lnTo>
                    <a:close/>
                    <a:moveTo>
                      <a:pt x="39" y="318"/>
                    </a:moveTo>
                    <a:cubicBezTo>
                      <a:pt x="288" y="304"/>
                      <a:pt x="288" y="304"/>
                      <a:pt x="288" y="304"/>
                    </a:cubicBezTo>
                    <a:cubicBezTo>
                      <a:pt x="288" y="323"/>
                      <a:pt x="288" y="323"/>
                      <a:pt x="288" y="323"/>
                    </a:cubicBezTo>
                    <a:cubicBezTo>
                      <a:pt x="39" y="337"/>
                      <a:pt x="39" y="337"/>
                      <a:pt x="39" y="337"/>
                    </a:cubicBezTo>
                    <a:lnTo>
                      <a:pt x="39" y="31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25" name="Group 48"/>
            <p:cNvGrpSpPr>
              <a:grpSpLocks noChangeAspect="1"/>
            </p:cNvGrpSpPr>
            <p:nvPr/>
          </p:nvGrpSpPr>
          <p:grpSpPr bwMode="auto">
            <a:xfrm>
              <a:off x="8903991" y="2903996"/>
              <a:ext cx="701010" cy="1202672"/>
              <a:chOff x="4091" y="1992"/>
              <a:chExt cx="474" cy="813"/>
            </a:xfrm>
          </p:grpSpPr>
          <p:sp>
            <p:nvSpPr>
              <p:cNvPr id="26" name="AutoShape 47"/>
              <p:cNvSpPr>
                <a:spLocks noChangeAspect="1" noChangeArrowheads="1" noTextEdit="1"/>
              </p:cNvSpPr>
              <p:nvPr/>
            </p:nvSpPr>
            <p:spPr bwMode="auto">
              <a:xfrm>
                <a:off x="4091" y="1992"/>
                <a:ext cx="474" cy="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  <p:sp>
            <p:nvSpPr>
              <p:cNvPr id="27" name="Freeform 49"/>
              <p:cNvSpPr>
                <a:spLocks noEditPoints="1"/>
              </p:cNvSpPr>
              <p:nvPr/>
            </p:nvSpPr>
            <p:spPr bwMode="auto">
              <a:xfrm>
                <a:off x="4088" y="1987"/>
                <a:ext cx="478" cy="819"/>
              </a:xfrm>
              <a:custGeom>
                <a:avLst/>
                <a:gdLst>
                  <a:gd name="T0" fmla="*/ 746 w 750"/>
                  <a:gd name="T1" fmla="*/ 316 h 1287"/>
                  <a:gd name="T2" fmla="*/ 732 w 750"/>
                  <a:gd name="T3" fmla="*/ 281 h 1287"/>
                  <a:gd name="T4" fmla="*/ 388 w 750"/>
                  <a:gd name="T5" fmla="*/ 14 h 1287"/>
                  <a:gd name="T6" fmla="*/ 349 w 750"/>
                  <a:gd name="T7" fmla="*/ 68 h 1287"/>
                  <a:gd name="T8" fmla="*/ 350 w 750"/>
                  <a:gd name="T9" fmla="*/ 580 h 1287"/>
                  <a:gd name="T10" fmla="*/ 370 w 750"/>
                  <a:gd name="T11" fmla="*/ 670 h 1287"/>
                  <a:gd name="T12" fmla="*/ 409 w 750"/>
                  <a:gd name="T13" fmla="*/ 837 h 1287"/>
                  <a:gd name="T14" fmla="*/ 413 w 750"/>
                  <a:gd name="T15" fmla="*/ 1270 h 1287"/>
                  <a:gd name="T16" fmla="*/ 335 w 750"/>
                  <a:gd name="T17" fmla="*/ 1273 h 1287"/>
                  <a:gd name="T18" fmla="*/ 273 w 750"/>
                  <a:gd name="T19" fmla="*/ 1207 h 1287"/>
                  <a:gd name="T20" fmla="*/ 275 w 750"/>
                  <a:gd name="T21" fmla="*/ 764 h 1287"/>
                  <a:gd name="T22" fmla="*/ 287 w 750"/>
                  <a:gd name="T23" fmla="*/ 717 h 1287"/>
                  <a:gd name="T24" fmla="*/ 194 w 750"/>
                  <a:gd name="T25" fmla="*/ 709 h 1287"/>
                  <a:gd name="T26" fmla="*/ 56 w 750"/>
                  <a:gd name="T27" fmla="*/ 772 h 1287"/>
                  <a:gd name="T28" fmla="*/ 38 w 750"/>
                  <a:gd name="T29" fmla="*/ 681 h 1287"/>
                  <a:gd name="T30" fmla="*/ 108 w 750"/>
                  <a:gd name="T31" fmla="*/ 685 h 1287"/>
                  <a:gd name="T32" fmla="*/ 299 w 750"/>
                  <a:gd name="T33" fmla="*/ 677 h 1287"/>
                  <a:gd name="T34" fmla="*/ 321 w 750"/>
                  <a:gd name="T35" fmla="*/ 620 h 1287"/>
                  <a:gd name="T36" fmla="*/ 319 w 750"/>
                  <a:gd name="T37" fmla="*/ 69 h 1287"/>
                  <a:gd name="T38" fmla="*/ 344 w 750"/>
                  <a:gd name="T39" fmla="*/ 10 h 1287"/>
                  <a:gd name="T40" fmla="*/ 295 w 750"/>
                  <a:gd name="T41" fmla="*/ 9 h 1287"/>
                  <a:gd name="T42" fmla="*/ 54 w 750"/>
                  <a:gd name="T43" fmla="*/ 32 h 1287"/>
                  <a:gd name="T44" fmla="*/ 14 w 750"/>
                  <a:gd name="T45" fmla="*/ 73 h 1287"/>
                  <a:gd name="T46" fmla="*/ 4 w 750"/>
                  <a:gd name="T47" fmla="*/ 625 h 1287"/>
                  <a:gd name="T48" fmla="*/ 15 w 750"/>
                  <a:gd name="T49" fmla="*/ 695 h 1287"/>
                  <a:gd name="T50" fmla="*/ 27 w 750"/>
                  <a:gd name="T51" fmla="*/ 807 h 1287"/>
                  <a:gd name="T52" fmla="*/ 22 w 750"/>
                  <a:gd name="T53" fmla="*/ 1228 h 1287"/>
                  <a:gd name="T54" fmla="*/ 60 w 750"/>
                  <a:gd name="T55" fmla="*/ 1280 h 1287"/>
                  <a:gd name="T56" fmla="*/ 391 w 750"/>
                  <a:gd name="T57" fmla="*/ 1287 h 1287"/>
                  <a:gd name="T58" fmla="*/ 748 w 750"/>
                  <a:gd name="T59" fmla="*/ 1269 h 1287"/>
                  <a:gd name="T60" fmla="*/ 746 w 750"/>
                  <a:gd name="T61" fmla="*/ 316 h 1287"/>
                  <a:gd name="T62" fmla="*/ 39 w 750"/>
                  <a:gd name="T63" fmla="*/ 219 h 1287"/>
                  <a:gd name="T64" fmla="*/ 288 w 750"/>
                  <a:gd name="T65" fmla="*/ 205 h 1287"/>
                  <a:gd name="T66" fmla="*/ 288 w 750"/>
                  <a:gd name="T67" fmla="*/ 225 h 1287"/>
                  <a:gd name="T68" fmla="*/ 39 w 750"/>
                  <a:gd name="T69" fmla="*/ 239 h 1287"/>
                  <a:gd name="T70" fmla="*/ 39 w 750"/>
                  <a:gd name="T71" fmla="*/ 219 h 1287"/>
                  <a:gd name="T72" fmla="*/ 39 w 750"/>
                  <a:gd name="T73" fmla="*/ 268 h 1287"/>
                  <a:gd name="T74" fmla="*/ 288 w 750"/>
                  <a:gd name="T75" fmla="*/ 255 h 1287"/>
                  <a:gd name="T76" fmla="*/ 288 w 750"/>
                  <a:gd name="T77" fmla="*/ 274 h 1287"/>
                  <a:gd name="T78" fmla="*/ 39 w 750"/>
                  <a:gd name="T79" fmla="*/ 288 h 1287"/>
                  <a:gd name="T80" fmla="*/ 39 w 750"/>
                  <a:gd name="T81" fmla="*/ 268 h 1287"/>
                  <a:gd name="T82" fmla="*/ 39 w 750"/>
                  <a:gd name="T83" fmla="*/ 318 h 1287"/>
                  <a:gd name="T84" fmla="*/ 288 w 750"/>
                  <a:gd name="T85" fmla="*/ 304 h 1287"/>
                  <a:gd name="T86" fmla="*/ 288 w 750"/>
                  <a:gd name="T87" fmla="*/ 323 h 1287"/>
                  <a:gd name="T88" fmla="*/ 39 w 750"/>
                  <a:gd name="T89" fmla="*/ 337 h 1287"/>
                  <a:gd name="T90" fmla="*/ 39 w 750"/>
                  <a:gd name="T91" fmla="*/ 318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50" h="1287">
                    <a:moveTo>
                      <a:pt x="746" y="316"/>
                    </a:moveTo>
                    <a:cubicBezTo>
                      <a:pt x="746" y="316"/>
                      <a:pt x="750" y="298"/>
                      <a:pt x="732" y="281"/>
                    </a:cubicBezTo>
                    <a:cubicBezTo>
                      <a:pt x="713" y="264"/>
                      <a:pt x="388" y="14"/>
                      <a:pt x="388" y="14"/>
                    </a:cubicBezTo>
                    <a:cubicBezTo>
                      <a:pt x="388" y="14"/>
                      <a:pt x="349" y="0"/>
                      <a:pt x="349" y="68"/>
                    </a:cubicBezTo>
                    <a:cubicBezTo>
                      <a:pt x="349" y="135"/>
                      <a:pt x="350" y="580"/>
                      <a:pt x="350" y="580"/>
                    </a:cubicBezTo>
                    <a:cubicBezTo>
                      <a:pt x="350" y="580"/>
                      <a:pt x="341" y="614"/>
                      <a:pt x="370" y="670"/>
                    </a:cubicBezTo>
                    <a:cubicBezTo>
                      <a:pt x="400" y="726"/>
                      <a:pt x="409" y="736"/>
                      <a:pt x="409" y="837"/>
                    </a:cubicBezTo>
                    <a:cubicBezTo>
                      <a:pt x="409" y="939"/>
                      <a:pt x="413" y="1270"/>
                      <a:pt x="413" y="1270"/>
                    </a:cubicBezTo>
                    <a:cubicBezTo>
                      <a:pt x="335" y="1273"/>
                      <a:pt x="335" y="1273"/>
                      <a:pt x="335" y="1273"/>
                    </a:cubicBezTo>
                    <a:cubicBezTo>
                      <a:pt x="335" y="1273"/>
                      <a:pt x="273" y="1279"/>
                      <a:pt x="273" y="1207"/>
                    </a:cubicBezTo>
                    <a:cubicBezTo>
                      <a:pt x="273" y="1135"/>
                      <a:pt x="275" y="764"/>
                      <a:pt x="275" y="764"/>
                    </a:cubicBezTo>
                    <a:cubicBezTo>
                      <a:pt x="275" y="764"/>
                      <a:pt x="274" y="743"/>
                      <a:pt x="287" y="717"/>
                    </a:cubicBezTo>
                    <a:cubicBezTo>
                      <a:pt x="287" y="717"/>
                      <a:pt x="233" y="709"/>
                      <a:pt x="194" y="709"/>
                    </a:cubicBezTo>
                    <a:cubicBezTo>
                      <a:pt x="156" y="709"/>
                      <a:pt x="109" y="709"/>
                      <a:pt x="56" y="772"/>
                    </a:cubicBezTo>
                    <a:cubicBezTo>
                      <a:pt x="56" y="772"/>
                      <a:pt x="62" y="735"/>
                      <a:pt x="38" y="681"/>
                    </a:cubicBezTo>
                    <a:cubicBezTo>
                      <a:pt x="38" y="681"/>
                      <a:pt x="80" y="687"/>
                      <a:pt x="108" y="685"/>
                    </a:cubicBezTo>
                    <a:cubicBezTo>
                      <a:pt x="135" y="683"/>
                      <a:pt x="299" y="677"/>
                      <a:pt x="299" y="677"/>
                    </a:cubicBezTo>
                    <a:cubicBezTo>
                      <a:pt x="321" y="620"/>
                      <a:pt x="321" y="620"/>
                      <a:pt x="321" y="620"/>
                    </a:cubicBezTo>
                    <a:cubicBezTo>
                      <a:pt x="319" y="69"/>
                      <a:pt x="319" y="69"/>
                      <a:pt x="319" y="69"/>
                    </a:cubicBezTo>
                    <a:cubicBezTo>
                      <a:pt x="319" y="69"/>
                      <a:pt x="316" y="26"/>
                      <a:pt x="344" y="10"/>
                    </a:cubicBezTo>
                    <a:cubicBezTo>
                      <a:pt x="344" y="10"/>
                      <a:pt x="338" y="5"/>
                      <a:pt x="295" y="9"/>
                    </a:cubicBezTo>
                    <a:cubicBezTo>
                      <a:pt x="251" y="12"/>
                      <a:pt x="54" y="32"/>
                      <a:pt x="54" y="32"/>
                    </a:cubicBezTo>
                    <a:cubicBezTo>
                      <a:pt x="54" y="32"/>
                      <a:pt x="14" y="35"/>
                      <a:pt x="14" y="73"/>
                    </a:cubicBezTo>
                    <a:cubicBezTo>
                      <a:pt x="14" y="111"/>
                      <a:pt x="4" y="625"/>
                      <a:pt x="4" y="625"/>
                    </a:cubicBezTo>
                    <a:cubicBezTo>
                      <a:pt x="4" y="625"/>
                      <a:pt x="0" y="670"/>
                      <a:pt x="15" y="695"/>
                    </a:cubicBezTo>
                    <a:cubicBezTo>
                      <a:pt x="30" y="721"/>
                      <a:pt x="27" y="769"/>
                      <a:pt x="27" y="807"/>
                    </a:cubicBezTo>
                    <a:cubicBezTo>
                      <a:pt x="27" y="844"/>
                      <a:pt x="22" y="1228"/>
                      <a:pt x="22" y="1228"/>
                    </a:cubicBezTo>
                    <a:cubicBezTo>
                      <a:pt x="22" y="1228"/>
                      <a:pt x="16" y="1278"/>
                      <a:pt x="60" y="1280"/>
                    </a:cubicBezTo>
                    <a:cubicBezTo>
                      <a:pt x="105" y="1282"/>
                      <a:pt x="391" y="1287"/>
                      <a:pt x="391" y="1287"/>
                    </a:cubicBezTo>
                    <a:cubicBezTo>
                      <a:pt x="748" y="1269"/>
                      <a:pt x="748" y="1269"/>
                      <a:pt x="748" y="1269"/>
                    </a:cubicBezTo>
                    <a:lnTo>
                      <a:pt x="746" y="316"/>
                    </a:lnTo>
                    <a:close/>
                    <a:moveTo>
                      <a:pt x="39" y="219"/>
                    </a:moveTo>
                    <a:cubicBezTo>
                      <a:pt x="288" y="205"/>
                      <a:pt x="288" y="205"/>
                      <a:pt x="288" y="205"/>
                    </a:cubicBezTo>
                    <a:cubicBezTo>
                      <a:pt x="288" y="225"/>
                      <a:pt x="288" y="225"/>
                      <a:pt x="288" y="225"/>
                    </a:cubicBezTo>
                    <a:cubicBezTo>
                      <a:pt x="39" y="239"/>
                      <a:pt x="39" y="239"/>
                      <a:pt x="39" y="239"/>
                    </a:cubicBezTo>
                    <a:lnTo>
                      <a:pt x="39" y="219"/>
                    </a:lnTo>
                    <a:close/>
                    <a:moveTo>
                      <a:pt x="39" y="268"/>
                    </a:moveTo>
                    <a:cubicBezTo>
                      <a:pt x="288" y="255"/>
                      <a:pt x="288" y="255"/>
                      <a:pt x="288" y="255"/>
                    </a:cubicBezTo>
                    <a:cubicBezTo>
                      <a:pt x="288" y="274"/>
                      <a:pt x="288" y="274"/>
                      <a:pt x="288" y="274"/>
                    </a:cubicBezTo>
                    <a:cubicBezTo>
                      <a:pt x="39" y="288"/>
                      <a:pt x="39" y="288"/>
                      <a:pt x="39" y="288"/>
                    </a:cubicBezTo>
                    <a:lnTo>
                      <a:pt x="39" y="268"/>
                    </a:lnTo>
                    <a:close/>
                    <a:moveTo>
                      <a:pt x="39" y="318"/>
                    </a:moveTo>
                    <a:cubicBezTo>
                      <a:pt x="288" y="304"/>
                      <a:pt x="288" y="304"/>
                      <a:pt x="288" y="304"/>
                    </a:cubicBezTo>
                    <a:cubicBezTo>
                      <a:pt x="288" y="323"/>
                      <a:pt x="288" y="323"/>
                      <a:pt x="288" y="323"/>
                    </a:cubicBezTo>
                    <a:cubicBezTo>
                      <a:pt x="39" y="337"/>
                      <a:pt x="39" y="337"/>
                      <a:pt x="39" y="337"/>
                    </a:cubicBezTo>
                    <a:lnTo>
                      <a:pt x="39" y="31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7957736" y="3446848"/>
            <a:ext cx="2201364" cy="721602"/>
            <a:chOff x="5595199" y="4115842"/>
            <a:chExt cx="3763805" cy="1224863"/>
          </a:xfrm>
        </p:grpSpPr>
        <p:grpSp>
          <p:nvGrpSpPr>
            <p:cNvPr id="28" name="Group 48"/>
            <p:cNvGrpSpPr>
              <a:grpSpLocks noChangeAspect="1"/>
            </p:cNvGrpSpPr>
            <p:nvPr/>
          </p:nvGrpSpPr>
          <p:grpSpPr bwMode="auto">
            <a:xfrm>
              <a:off x="6364229" y="4138032"/>
              <a:ext cx="701010" cy="1202673"/>
              <a:chOff x="4091" y="1992"/>
              <a:chExt cx="474" cy="813"/>
            </a:xfrm>
          </p:grpSpPr>
          <p:sp>
            <p:nvSpPr>
              <p:cNvPr id="29" name="AutoShape 47"/>
              <p:cNvSpPr>
                <a:spLocks noChangeAspect="1" noChangeArrowheads="1" noTextEdit="1"/>
              </p:cNvSpPr>
              <p:nvPr/>
            </p:nvSpPr>
            <p:spPr bwMode="auto">
              <a:xfrm>
                <a:off x="4091" y="1992"/>
                <a:ext cx="474" cy="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  <p:sp>
            <p:nvSpPr>
              <p:cNvPr id="30" name="Freeform 49"/>
              <p:cNvSpPr>
                <a:spLocks noEditPoints="1"/>
              </p:cNvSpPr>
              <p:nvPr/>
            </p:nvSpPr>
            <p:spPr bwMode="auto">
              <a:xfrm>
                <a:off x="4088" y="1987"/>
                <a:ext cx="478" cy="819"/>
              </a:xfrm>
              <a:custGeom>
                <a:avLst/>
                <a:gdLst>
                  <a:gd name="T0" fmla="*/ 746 w 750"/>
                  <a:gd name="T1" fmla="*/ 316 h 1287"/>
                  <a:gd name="T2" fmla="*/ 732 w 750"/>
                  <a:gd name="T3" fmla="*/ 281 h 1287"/>
                  <a:gd name="T4" fmla="*/ 388 w 750"/>
                  <a:gd name="T5" fmla="*/ 14 h 1287"/>
                  <a:gd name="T6" fmla="*/ 349 w 750"/>
                  <a:gd name="T7" fmla="*/ 68 h 1287"/>
                  <a:gd name="T8" fmla="*/ 350 w 750"/>
                  <a:gd name="T9" fmla="*/ 580 h 1287"/>
                  <a:gd name="T10" fmla="*/ 370 w 750"/>
                  <a:gd name="T11" fmla="*/ 670 h 1287"/>
                  <a:gd name="T12" fmla="*/ 409 w 750"/>
                  <a:gd name="T13" fmla="*/ 837 h 1287"/>
                  <a:gd name="T14" fmla="*/ 413 w 750"/>
                  <a:gd name="T15" fmla="*/ 1270 h 1287"/>
                  <a:gd name="T16" fmla="*/ 335 w 750"/>
                  <a:gd name="T17" fmla="*/ 1273 h 1287"/>
                  <a:gd name="T18" fmla="*/ 273 w 750"/>
                  <a:gd name="T19" fmla="*/ 1207 h 1287"/>
                  <a:gd name="T20" fmla="*/ 275 w 750"/>
                  <a:gd name="T21" fmla="*/ 764 h 1287"/>
                  <a:gd name="T22" fmla="*/ 287 w 750"/>
                  <a:gd name="T23" fmla="*/ 717 h 1287"/>
                  <a:gd name="T24" fmla="*/ 194 w 750"/>
                  <a:gd name="T25" fmla="*/ 709 h 1287"/>
                  <a:gd name="T26" fmla="*/ 56 w 750"/>
                  <a:gd name="T27" fmla="*/ 772 h 1287"/>
                  <a:gd name="T28" fmla="*/ 38 w 750"/>
                  <a:gd name="T29" fmla="*/ 681 h 1287"/>
                  <a:gd name="T30" fmla="*/ 108 w 750"/>
                  <a:gd name="T31" fmla="*/ 685 h 1287"/>
                  <a:gd name="T32" fmla="*/ 299 w 750"/>
                  <a:gd name="T33" fmla="*/ 677 h 1287"/>
                  <a:gd name="T34" fmla="*/ 321 w 750"/>
                  <a:gd name="T35" fmla="*/ 620 h 1287"/>
                  <a:gd name="T36" fmla="*/ 319 w 750"/>
                  <a:gd name="T37" fmla="*/ 69 h 1287"/>
                  <a:gd name="T38" fmla="*/ 344 w 750"/>
                  <a:gd name="T39" fmla="*/ 10 h 1287"/>
                  <a:gd name="T40" fmla="*/ 295 w 750"/>
                  <a:gd name="T41" fmla="*/ 9 h 1287"/>
                  <a:gd name="T42" fmla="*/ 54 w 750"/>
                  <a:gd name="T43" fmla="*/ 32 h 1287"/>
                  <a:gd name="T44" fmla="*/ 14 w 750"/>
                  <a:gd name="T45" fmla="*/ 73 h 1287"/>
                  <a:gd name="T46" fmla="*/ 4 w 750"/>
                  <a:gd name="T47" fmla="*/ 625 h 1287"/>
                  <a:gd name="T48" fmla="*/ 15 w 750"/>
                  <a:gd name="T49" fmla="*/ 695 h 1287"/>
                  <a:gd name="T50" fmla="*/ 27 w 750"/>
                  <a:gd name="T51" fmla="*/ 807 h 1287"/>
                  <a:gd name="T52" fmla="*/ 22 w 750"/>
                  <a:gd name="T53" fmla="*/ 1228 h 1287"/>
                  <a:gd name="T54" fmla="*/ 60 w 750"/>
                  <a:gd name="T55" fmla="*/ 1280 h 1287"/>
                  <a:gd name="T56" fmla="*/ 391 w 750"/>
                  <a:gd name="T57" fmla="*/ 1287 h 1287"/>
                  <a:gd name="T58" fmla="*/ 748 w 750"/>
                  <a:gd name="T59" fmla="*/ 1269 h 1287"/>
                  <a:gd name="T60" fmla="*/ 746 w 750"/>
                  <a:gd name="T61" fmla="*/ 316 h 1287"/>
                  <a:gd name="T62" fmla="*/ 39 w 750"/>
                  <a:gd name="T63" fmla="*/ 219 h 1287"/>
                  <a:gd name="T64" fmla="*/ 288 w 750"/>
                  <a:gd name="T65" fmla="*/ 205 h 1287"/>
                  <a:gd name="T66" fmla="*/ 288 w 750"/>
                  <a:gd name="T67" fmla="*/ 225 h 1287"/>
                  <a:gd name="T68" fmla="*/ 39 w 750"/>
                  <a:gd name="T69" fmla="*/ 239 h 1287"/>
                  <a:gd name="T70" fmla="*/ 39 w 750"/>
                  <a:gd name="T71" fmla="*/ 219 h 1287"/>
                  <a:gd name="T72" fmla="*/ 39 w 750"/>
                  <a:gd name="T73" fmla="*/ 268 h 1287"/>
                  <a:gd name="T74" fmla="*/ 288 w 750"/>
                  <a:gd name="T75" fmla="*/ 255 h 1287"/>
                  <a:gd name="T76" fmla="*/ 288 w 750"/>
                  <a:gd name="T77" fmla="*/ 274 h 1287"/>
                  <a:gd name="T78" fmla="*/ 39 w 750"/>
                  <a:gd name="T79" fmla="*/ 288 h 1287"/>
                  <a:gd name="T80" fmla="*/ 39 w 750"/>
                  <a:gd name="T81" fmla="*/ 268 h 1287"/>
                  <a:gd name="T82" fmla="*/ 39 w 750"/>
                  <a:gd name="T83" fmla="*/ 318 h 1287"/>
                  <a:gd name="T84" fmla="*/ 288 w 750"/>
                  <a:gd name="T85" fmla="*/ 304 h 1287"/>
                  <a:gd name="T86" fmla="*/ 288 w 750"/>
                  <a:gd name="T87" fmla="*/ 323 h 1287"/>
                  <a:gd name="T88" fmla="*/ 39 w 750"/>
                  <a:gd name="T89" fmla="*/ 337 h 1287"/>
                  <a:gd name="T90" fmla="*/ 39 w 750"/>
                  <a:gd name="T91" fmla="*/ 318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50" h="1287">
                    <a:moveTo>
                      <a:pt x="746" y="316"/>
                    </a:moveTo>
                    <a:cubicBezTo>
                      <a:pt x="746" y="316"/>
                      <a:pt x="750" y="298"/>
                      <a:pt x="732" y="281"/>
                    </a:cubicBezTo>
                    <a:cubicBezTo>
                      <a:pt x="713" y="264"/>
                      <a:pt x="388" y="14"/>
                      <a:pt x="388" y="14"/>
                    </a:cubicBezTo>
                    <a:cubicBezTo>
                      <a:pt x="388" y="14"/>
                      <a:pt x="349" y="0"/>
                      <a:pt x="349" y="68"/>
                    </a:cubicBezTo>
                    <a:cubicBezTo>
                      <a:pt x="349" y="135"/>
                      <a:pt x="350" y="580"/>
                      <a:pt x="350" y="580"/>
                    </a:cubicBezTo>
                    <a:cubicBezTo>
                      <a:pt x="350" y="580"/>
                      <a:pt x="341" y="614"/>
                      <a:pt x="370" y="670"/>
                    </a:cubicBezTo>
                    <a:cubicBezTo>
                      <a:pt x="400" y="726"/>
                      <a:pt x="409" y="736"/>
                      <a:pt x="409" y="837"/>
                    </a:cubicBezTo>
                    <a:cubicBezTo>
                      <a:pt x="409" y="939"/>
                      <a:pt x="413" y="1270"/>
                      <a:pt x="413" y="1270"/>
                    </a:cubicBezTo>
                    <a:cubicBezTo>
                      <a:pt x="335" y="1273"/>
                      <a:pt x="335" y="1273"/>
                      <a:pt x="335" y="1273"/>
                    </a:cubicBezTo>
                    <a:cubicBezTo>
                      <a:pt x="335" y="1273"/>
                      <a:pt x="273" y="1279"/>
                      <a:pt x="273" y="1207"/>
                    </a:cubicBezTo>
                    <a:cubicBezTo>
                      <a:pt x="273" y="1135"/>
                      <a:pt x="275" y="764"/>
                      <a:pt x="275" y="764"/>
                    </a:cubicBezTo>
                    <a:cubicBezTo>
                      <a:pt x="275" y="764"/>
                      <a:pt x="274" y="743"/>
                      <a:pt x="287" y="717"/>
                    </a:cubicBezTo>
                    <a:cubicBezTo>
                      <a:pt x="287" y="717"/>
                      <a:pt x="233" y="709"/>
                      <a:pt x="194" y="709"/>
                    </a:cubicBezTo>
                    <a:cubicBezTo>
                      <a:pt x="156" y="709"/>
                      <a:pt x="109" y="709"/>
                      <a:pt x="56" y="772"/>
                    </a:cubicBezTo>
                    <a:cubicBezTo>
                      <a:pt x="56" y="772"/>
                      <a:pt x="62" y="735"/>
                      <a:pt x="38" y="681"/>
                    </a:cubicBezTo>
                    <a:cubicBezTo>
                      <a:pt x="38" y="681"/>
                      <a:pt x="80" y="687"/>
                      <a:pt x="108" y="685"/>
                    </a:cubicBezTo>
                    <a:cubicBezTo>
                      <a:pt x="135" y="683"/>
                      <a:pt x="299" y="677"/>
                      <a:pt x="299" y="677"/>
                    </a:cubicBezTo>
                    <a:cubicBezTo>
                      <a:pt x="321" y="620"/>
                      <a:pt x="321" y="620"/>
                      <a:pt x="321" y="620"/>
                    </a:cubicBezTo>
                    <a:cubicBezTo>
                      <a:pt x="319" y="69"/>
                      <a:pt x="319" y="69"/>
                      <a:pt x="319" y="69"/>
                    </a:cubicBezTo>
                    <a:cubicBezTo>
                      <a:pt x="319" y="69"/>
                      <a:pt x="316" y="26"/>
                      <a:pt x="344" y="10"/>
                    </a:cubicBezTo>
                    <a:cubicBezTo>
                      <a:pt x="344" y="10"/>
                      <a:pt x="338" y="5"/>
                      <a:pt x="295" y="9"/>
                    </a:cubicBezTo>
                    <a:cubicBezTo>
                      <a:pt x="251" y="12"/>
                      <a:pt x="54" y="32"/>
                      <a:pt x="54" y="32"/>
                    </a:cubicBezTo>
                    <a:cubicBezTo>
                      <a:pt x="54" y="32"/>
                      <a:pt x="14" y="35"/>
                      <a:pt x="14" y="73"/>
                    </a:cubicBezTo>
                    <a:cubicBezTo>
                      <a:pt x="14" y="111"/>
                      <a:pt x="4" y="625"/>
                      <a:pt x="4" y="625"/>
                    </a:cubicBezTo>
                    <a:cubicBezTo>
                      <a:pt x="4" y="625"/>
                      <a:pt x="0" y="670"/>
                      <a:pt x="15" y="695"/>
                    </a:cubicBezTo>
                    <a:cubicBezTo>
                      <a:pt x="30" y="721"/>
                      <a:pt x="27" y="769"/>
                      <a:pt x="27" y="807"/>
                    </a:cubicBezTo>
                    <a:cubicBezTo>
                      <a:pt x="27" y="844"/>
                      <a:pt x="22" y="1228"/>
                      <a:pt x="22" y="1228"/>
                    </a:cubicBezTo>
                    <a:cubicBezTo>
                      <a:pt x="22" y="1228"/>
                      <a:pt x="16" y="1278"/>
                      <a:pt x="60" y="1280"/>
                    </a:cubicBezTo>
                    <a:cubicBezTo>
                      <a:pt x="105" y="1282"/>
                      <a:pt x="391" y="1287"/>
                      <a:pt x="391" y="1287"/>
                    </a:cubicBezTo>
                    <a:cubicBezTo>
                      <a:pt x="748" y="1269"/>
                      <a:pt x="748" y="1269"/>
                      <a:pt x="748" y="1269"/>
                    </a:cubicBezTo>
                    <a:lnTo>
                      <a:pt x="746" y="316"/>
                    </a:lnTo>
                    <a:close/>
                    <a:moveTo>
                      <a:pt x="39" y="219"/>
                    </a:moveTo>
                    <a:cubicBezTo>
                      <a:pt x="288" y="205"/>
                      <a:pt x="288" y="205"/>
                      <a:pt x="288" y="205"/>
                    </a:cubicBezTo>
                    <a:cubicBezTo>
                      <a:pt x="288" y="225"/>
                      <a:pt x="288" y="225"/>
                      <a:pt x="288" y="225"/>
                    </a:cubicBezTo>
                    <a:cubicBezTo>
                      <a:pt x="39" y="239"/>
                      <a:pt x="39" y="239"/>
                      <a:pt x="39" y="239"/>
                    </a:cubicBezTo>
                    <a:lnTo>
                      <a:pt x="39" y="219"/>
                    </a:lnTo>
                    <a:close/>
                    <a:moveTo>
                      <a:pt x="39" y="268"/>
                    </a:moveTo>
                    <a:cubicBezTo>
                      <a:pt x="288" y="255"/>
                      <a:pt x="288" y="255"/>
                      <a:pt x="288" y="255"/>
                    </a:cubicBezTo>
                    <a:cubicBezTo>
                      <a:pt x="288" y="274"/>
                      <a:pt x="288" y="274"/>
                      <a:pt x="288" y="274"/>
                    </a:cubicBezTo>
                    <a:cubicBezTo>
                      <a:pt x="39" y="288"/>
                      <a:pt x="39" y="288"/>
                      <a:pt x="39" y="288"/>
                    </a:cubicBezTo>
                    <a:lnTo>
                      <a:pt x="39" y="268"/>
                    </a:lnTo>
                    <a:close/>
                    <a:moveTo>
                      <a:pt x="39" y="318"/>
                    </a:moveTo>
                    <a:cubicBezTo>
                      <a:pt x="288" y="304"/>
                      <a:pt x="288" y="304"/>
                      <a:pt x="288" y="304"/>
                    </a:cubicBezTo>
                    <a:cubicBezTo>
                      <a:pt x="288" y="323"/>
                      <a:pt x="288" y="323"/>
                      <a:pt x="288" y="323"/>
                    </a:cubicBezTo>
                    <a:cubicBezTo>
                      <a:pt x="39" y="337"/>
                      <a:pt x="39" y="337"/>
                      <a:pt x="39" y="337"/>
                    </a:cubicBezTo>
                    <a:lnTo>
                      <a:pt x="39" y="31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31" name="Group 48"/>
            <p:cNvGrpSpPr>
              <a:grpSpLocks noChangeAspect="1"/>
            </p:cNvGrpSpPr>
            <p:nvPr/>
          </p:nvGrpSpPr>
          <p:grpSpPr bwMode="auto">
            <a:xfrm>
              <a:off x="5595199" y="4130635"/>
              <a:ext cx="701010" cy="1202673"/>
              <a:chOff x="4091" y="1992"/>
              <a:chExt cx="474" cy="813"/>
            </a:xfrm>
          </p:grpSpPr>
          <p:sp>
            <p:nvSpPr>
              <p:cNvPr id="32" name="AutoShape 47"/>
              <p:cNvSpPr>
                <a:spLocks noChangeAspect="1" noChangeArrowheads="1" noTextEdit="1"/>
              </p:cNvSpPr>
              <p:nvPr/>
            </p:nvSpPr>
            <p:spPr bwMode="auto">
              <a:xfrm>
                <a:off x="4091" y="1992"/>
                <a:ext cx="474" cy="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  <p:sp>
            <p:nvSpPr>
              <p:cNvPr id="33" name="Freeform 49"/>
              <p:cNvSpPr>
                <a:spLocks noEditPoints="1"/>
              </p:cNvSpPr>
              <p:nvPr/>
            </p:nvSpPr>
            <p:spPr bwMode="auto">
              <a:xfrm>
                <a:off x="4088" y="1987"/>
                <a:ext cx="478" cy="819"/>
              </a:xfrm>
              <a:custGeom>
                <a:avLst/>
                <a:gdLst>
                  <a:gd name="T0" fmla="*/ 746 w 750"/>
                  <a:gd name="T1" fmla="*/ 316 h 1287"/>
                  <a:gd name="T2" fmla="*/ 732 w 750"/>
                  <a:gd name="T3" fmla="*/ 281 h 1287"/>
                  <a:gd name="T4" fmla="*/ 388 w 750"/>
                  <a:gd name="T5" fmla="*/ 14 h 1287"/>
                  <a:gd name="T6" fmla="*/ 349 w 750"/>
                  <a:gd name="T7" fmla="*/ 68 h 1287"/>
                  <a:gd name="T8" fmla="*/ 350 w 750"/>
                  <a:gd name="T9" fmla="*/ 580 h 1287"/>
                  <a:gd name="T10" fmla="*/ 370 w 750"/>
                  <a:gd name="T11" fmla="*/ 670 h 1287"/>
                  <a:gd name="T12" fmla="*/ 409 w 750"/>
                  <a:gd name="T13" fmla="*/ 837 h 1287"/>
                  <a:gd name="T14" fmla="*/ 413 w 750"/>
                  <a:gd name="T15" fmla="*/ 1270 h 1287"/>
                  <a:gd name="T16" fmla="*/ 335 w 750"/>
                  <a:gd name="T17" fmla="*/ 1273 h 1287"/>
                  <a:gd name="T18" fmla="*/ 273 w 750"/>
                  <a:gd name="T19" fmla="*/ 1207 h 1287"/>
                  <a:gd name="T20" fmla="*/ 275 w 750"/>
                  <a:gd name="T21" fmla="*/ 764 h 1287"/>
                  <a:gd name="T22" fmla="*/ 287 w 750"/>
                  <a:gd name="T23" fmla="*/ 717 h 1287"/>
                  <a:gd name="T24" fmla="*/ 194 w 750"/>
                  <a:gd name="T25" fmla="*/ 709 h 1287"/>
                  <a:gd name="T26" fmla="*/ 56 w 750"/>
                  <a:gd name="T27" fmla="*/ 772 h 1287"/>
                  <a:gd name="T28" fmla="*/ 38 w 750"/>
                  <a:gd name="T29" fmla="*/ 681 h 1287"/>
                  <a:gd name="T30" fmla="*/ 108 w 750"/>
                  <a:gd name="T31" fmla="*/ 685 h 1287"/>
                  <a:gd name="T32" fmla="*/ 299 w 750"/>
                  <a:gd name="T33" fmla="*/ 677 h 1287"/>
                  <a:gd name="T34" fmla="*/ 321 w 750"/>
                  <a:gd name="T35" fmla="*/ 620 h 1287"/>
                  <a:gd name="T36" fmla="*/ 319 w 750"/>
                  <a:gd name="T37" fmla="*/ 69 h 1287"/>
                  <a:gd name="T38" fmla="*/ 344 w 750"/>
                  <a:gd name="T39" fmla="*/ 10 h 1287"/>
                  <a:gd name="T40" fmla="*/ 295 w 750"/>
                  <a:gd name="T41" fmla="*/ 9 h 1287"/>
                  <a:gd name="T42" fmla="*/ 54 w 750"/>
                  <a:gd name="T43" fmla="*/ 32 h 1287"/>
                  <a:gd name="T44" fmla="*/ 14 w 750"/>
                  <a:gd name="T45" fmla="*/ 73 h 1287"/>
                  <a:gd name="T46" fmla="*/ 4 w 750"/>
                  <a:gd name="T47" fmla="*/ 625 h 1287"/>
                  <a:gd name="T48" fmla="*/ 15 w 750"/>
                  <a:gd name="T49" fmla="*/ 695 h 1287"/>
                  <a:gd name="T50" fmla="*/ 27 w 750"/>
                  <a:gd name="T51" fmla="*/ 807 h 1287"/>
                  <a:gd name="T52" fmla="*/ 22 w 750"/>
                  <a:gd name="T53" fmla="*/ 1228 h 1287"/>
                  <a:gd name="T54" fmla="*/ 60 w 750"/>
                  <a:gd name="T55" fmla="*/ 1280 h 1287"/>
                  <a:gd name="T56" fmla="*/ 391 w 750"/>
                  <a:gd name="T57" fmla="*/ 1287 h 1287"/>
                  <a:gd name="T58" fmla="*/ 748 w 750"/>
                  <a:gd name="T59" fmla="*/ 1269 h 1287"/>
                  <a:gd name="T60" fmla="*/ 746 w 750"/>
                  <a:gd name="T61" fmla="*/ 316 h 1287"/>
                  <a:gd name="T62" fmla="*/ 39 w 750"/>
                  <a:gd name="T63" fmla="*/ 219 h 1287"/>
                  <a:gd name="T64" fmla="*/ 288 w 750"/>
                  <a:gd name="T65" fmla="*/ 205 h 1287"/>
                  <a:gd name="T66" fmla="*/ 288 w 750"/>
                  <a:gd name="T67" fmla="*/ 225 h 1287"/>
                  <a:gd name="T68" fmla="*/ 39 w 750"/>
                  <a:gd name="T69" fmla="*/ 239 h 1287"/>
                  <a:gd name="T70" fmla="*/ 39 w 750"/>
                  <a:gd name="T71" fmla="*/ 219 h 1287"/>
                  <a:gd name="T72" fmla="*/ 39 w 750"/>
                  <a:gd name="T73" fmla="*/ 268 h 1287"/>
                  <a:gd name="T74" fmla="*/ 288 w 750"/>
                  <a:gd name="T75" fmla="*/ 255 h 1287"/>
                  <a:gd name="T76" fmla="*/ 288 w 750"/>
                  <a:gd name="T77" fmla="*/ 274 h 1287"/>
                  <a:gd name="T78" fmla="*/ 39 w 750"/>
                  <a:gd name="T79" fmla="*/ 288 h 1287"/>
                  <a:gd name="T80" fmla="*/ 39 w 750"/>
                  <a:gd name="T81" fmla="*/ 268 h 1287"/>
                  <a:gd name="T82" fmla="*/ 39 w 750"/>
                  <a:gd name="T83" fmla="*/ 318 h 1287"/>
                  <a:gd name="T84" fmla="*/ 288 w 750"/>
                  <a:gd name="T85" fmla="*/ 304 h 1287"/>
                  <a:gd name="T86" fmla="*/ 288 w 750"/>
                  <a:gd name="T87" fmla="*/ 323 h 1287"/>
                  <a:gd name="T88" fmla="*/ 39 w 750"/>
                  <a:gd name="T89" fmla="*/ 337 h 1287"/>
                  <a:gd name="T90" fmla="*/ 39 w 750"/>
                  <a:gd name="T91" fmla="*/ 318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50" h="1287">
                    <a:moveTo>
                      <a:pt x="746" y="316"/>
                    </a:moveTo>
                    <a:cubicBezTo>
                      <a:pt x="746" y="316"/>
                      <a:pt x="750" y="298"/>
                      <a:pt x="732" y="281"/>
                    </a:cubicBezTo>
                    <a:cubicBezTo>
                      <a:pt x="713" y="264"/>
                      <a:pt x="388" y="14"/>
                      <a:pt x="388" y="14"/>
                    </a:cubicBezTo>
                    <a:cubicBezTo>
                      <a:pt x="388" y="14"/>
                      <a:pt x="349" y="0"/>
                      <a:pt x="349" y="68"/>
                    </a:cubicBezTo>
                    <a:cubicBezTo>
                      <a:pt x="349" y="135"/>
                      <a:pt x="350" y="580"/>
                      <a:pt x="350" y="580"/>
                    </a:cubicBezTo>
                    <a:cubicBezTo>
                      <a:pt x="350" y="580"/>
                      <a:pt x="341" y="614"/>
                      <a:pt x="370" y="670"/>
                    </a:cubicBezTo>
                    <a:cubicBezTo>
                      <a:pt x="400" y="726"/>
                      <a:pt x="409" y="736"/>
                      <a:pt x="409" y="837"/>
                    </a:cubicBezTo>
                    <a:cubicBezTo>
                      <a:pt x="409" y="939"/>
                      <a:pt x="413" y="1270"/>
                      <a:pt x="413" y="1270"/>
                    </a:cubicBezTo>
                    <a:cubicBezTo>
                      <a:pt x="335" y="1273"/>
                      <a:pt x="335" y="1273"/>
                      <a:pt x="335" y="1273"/>
                    </a:cubicBezTo>
                    <a:cubicBezTo>
                      <a:pt x="335" y="1273"/>
                      <a:pt x="273" y="1279"/>
                      <a:pt x="273" y="1207"/>
                    </a:cubicBezTo>
                    <a:cubicBezTo>
                      <a:pt x="273" y="1135"/>
                      <a:pt x="275" y="764"/>
                      <a:pt x="275" y="764"/>
                    </a:cubicBezTo>
                    <a:cubicBezTo>
                      <a:pt x="275" y="764"/>
                      <a:pt x="274" y="743"/>
                      <a:pt x="287" y="717"/>
                    </a:cubicBezTo>
                    <a:cubicBezTo>
                      <a:pt x="287" y="717"/>
                      <a:pt x="233" y="709"/>
                      <a:pt x="194" y="709"/>
                    </a:cubicBezTo>
                    <a:cubicBezTo>
                      <a:pt x="156" y="709"/>
                      <a:pt x="109" y="709"/>
                      <a:pt x="56" y="772"/>
                    </a:cubicBezTo>
                    <a:cubicBezTo>
                      <a:pt x="56" y="772"/>
                      <a:pt x="62" y="735"/>
                      <a:pt x="38" y="681"/>
                    </a:cubicBezTo>
                    <a:cubicBezTo>
                      <a:pt x="38" y="681"/>
                      <a:pt x="80" y="687"/>
                      <a:pt x="108" y="685"/>
                    </a:cubicBezTo>
                    <a:cubicBezTo>
                      <a:pt x="135" y="683"/>
                      <a:pt x="299" y="677"/>
                      <a:pt x="299" y="677"/>
                    </a:cubicBezTo>
                    <a:cubicBezTo>
                      <a:pt x="321" y="620"/>
                      <a:pt x="321" y="620"/>
                      <a:pt x="321" y="620"/>
                    </a:cubicBezTo>
                    <a:cubicBezTo>
                      <a:pt x="319" y="69"/>
                      <a:pt x="319" y="69"/>
                      <a:pt x="319" y="69"/>
                    </a:cubicBezTo>
                    <a:cubicBezTo>
                      <a:pt x="319" y="69"/>
                      <a:pt x="316" y="26"/>
                      <a:pt x="344" y="10"/>
                    </a:cubicBezTo>
                    <a:cubicBezTo>
                      <a:pt x="344" y="10"/>
                      <a:pt x="338" y="5"/>
                      <a:pt x="295" y="9"/>
                    </a:cubicBezTo>
                    <a:cubicBezTo>
                      <a:pt x="251" y="12"/>
                      <a:pt x="54" y="32"/>
                      <a:pt x="54" y="32"/>
                    </a:cubicBezTo>
                    <a:cubicBezTo>
                      <a:pt x="54" y="32"/>
                      <a:pt x="14" y="35"/>
                      <a:pt x="14" y="73"/>
                    </a:cubicBezTo>
                    <a:cubicBezTo>
                      <a:pt x="14" y="111"/>
                      <a:pt x="4" y="625"/>
                      <a:pt x="4" y="625"/>
                    </a:cubicBezTo>
                    <a:cubicBezTo>
                      <a:pt x="4" y="625"/>
                      <a:pt x="0" y="670"/>
                      <a:pt x="15" y="695"/>
                    </a:cubicBezTo>
                    <a:cubicBezTo>
                      <a:pt x="30" y="721"/>
                      <a:pt x="27" y="769"/>
                      <a:pt x="27" y="807"/>
                    </a:cubicBezTo>
                    <a:cubicBezTo>
                      <a:pt x="27" y="844"/>
                      <a:pt x="22" y="1228"/>
                      <a:pt x="22" y="1228"/>
                    </a:cubicBezTo>
                    <a:cubicBezTo>
                      <a:pt x="22" y="1228"/>
                      <a:pt x="16" y="1278"/>
                      <a:pt x="60" y="1280"/>
                    </a:cubicBezTo>
                    <a:cubicBezTo>
                      <a:pt x="105" y="1282"/>
                      <a:pt x="391" y="1287"/>
                      <a:pt x="391" y="1287"/>
                    </a:cubicBezTo>
                    <a:cubicBezTo>
                      <a:pt x="748" y="1269"/>
                      <a:pt x="748" y="1269"/>
                      <a:pt x="748" y="1269"/>
                    </a:cubicBezTo>
                    <a:lnTo>
                      <a:pt x="746" y="316"/>
                    </a:lnTo>
                    <a:close/>
                    <a:moveTo>
                      <a:pt x="39" y="219"/>
                    </a:moveTo>
                    <a:cubicBezTo>
                      <a:pt x="288" y="205"/>
                      <a:pt x="288" y="205"/>
                      <a:pt x="288" y="205"/>
                    </a:cubicBezTo>
                    <a:cubicBezTo>
                      <a:pt x="288" y="225"/>
                      <a:pt x="288" y="225"/>
                      <a:pt x="288" y="225"/>
                    </a:cubicBezTo>
                    <a:cubicBezTo>
                      <a:pt x="39" y="239"/>
                      <a:pt x="39" y="239"/>
                      <a:pt x="39" y="239"/>
                    </a:cubicBezTo>
                    <a:lnTo>
                      <a:pt x="39" y="219"/>
                    </a:lnTo>
                    <a:close/>
                    <a:moveTo>
                      <a:pt x="39" y="268"/>
                    </a:moveTo>
                    <a:cubicBezTo>
                      <a:pt x="288" y="255"/>
                      <a:pt x="288" y="255"/>
                      <a:pt x="288" y="255"/>
                    </a:cubicBezTo>
                    <a:cubicBezTo>
                      <a:pt x="288" y="274"/>
                      <a:pt x="288" y="274"/>
                      <a:pt x="288" y="274"/>
                    </a:cubicBezTo>
                    <a:cubicBezTo>
                      <a:pt x="39" y="288"/>
                      <a:pt x="39" y="288"/>
                      <a:pt x="39" y="288"/>
                    </a:cubicBezTo>
                    <a:lnTo>
                      <a:pt x="39" y="268"/>
                    </a:lnTo>
                    <a:close/>
                    <a:moveTo>
                      <a:pt x="39" y="318"/>
                    </a:moveTo>
                    <a:cubicBezTo>
                      <a:pt x="288" y="304"/>
                      <a:pt x="288" y="304"/>
                      <a:pt x="288" y="304"/>
                    </a:cubicBezTo>
                    <a:cubicBezTo>
                      <a:pt x="288" y="323"/>
                      <a:pt x="288" y="323"/>
                      <a:pt x="288" y="323"/>
                    </a:cubicBezTo>
                    <a:cubicBezTo>
                      <a:pt x="39" y="337"/>
                      <a:pt x="39" y="337"/>
                      <a:pt x="39" y="337"/>
                    </a:cubicBezTo>
                    <a:lnTo>
                      <a:pt x="39" y="31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34" name="Group 48"/>
            <p:cNvGrpSpPr>
              <a:grpSpLocks noChangeAspect="1"/>
            </p:cNvGrpSpPr>
            <p:nvPr/>
          </p:nvGrpSpPr>
          <p:grpSpPr bwMode="auto">
            <a:xfrm>
              <a:off x="7128815" y="4123239"/>
              <a:ext cx="701010" cy="1202673"/>
              <a:chOff x="4091" y="1992"/>
              <a:chExt cx="474" cy="813"/>
            </a:xfrm>
          </p:grpSpPr>
          <p:sp>
            <p:nvSpPr>
              <p:cNvPr id="35" name="AutoShape 47"/>
              <p:cNvSpPr>
                <a:spLocks noChangeAspect="1" noChangeArrowheads="1" noTextEdit="1"/>
              </p:cNvSpPr>
              <p:nvPr/>
            </p:nvSpPr>
            <p:spPr bwMode="auto">
              <a:xfrm>
                <a:off x="4091" y="1992"/>
                <a:ext cx="474" cy="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  <p:sp>
            <p:nvSpPr>
              <p:cNvPr id="36" name="Freeform 49"/>
              <p:cNvSpPr>
                <a:spLocks noEditPoints="1"/>
              </p:cNvSpPr>
              <p:nvPr/>
            </p:nvSpPr>
            <p:spPr bwMode="auto">
              <a:xfrm>
                <a:off x="4088" y="1987"/>
                <a:ext cx="478" cy="819"/>
              </a:xfrm>
              <a:custGeom>
                <a:avLst/>
                <a:gdLst>
                  <a:gd name="T0" fmla="*/ 746 w 750"/>
                  <a:gd name="T1" fmla="*/ 316 h 1287"/>
                  <a:gd name="T2" fmla="*/ 732 w 750"/>
                  <a:gd name="T3" fmla="*/ 281 h 1287"/>
                  <a:gd name="T4" fmla="*/ 388 w 750"/>
                  <a:gd name="T5" fmla="*/ 14 h 1287"/>
                  <a:gd name="T6" fmla="*/ 349 w 750"/>
                  <a:gd name="T7" fmla="*/ 68 h 1287"/>
                  <a:gd name="T8" fmla="*/ 350 w 750"/>
                  <a:gd name="T9" fmla="*/ 580 h 1287"/>
                  <a:gd name="T10" fmla="*/ 370 w 750"/>
                  <a:gd name="T11" fmla="*/ 670 h 1287"/>
                  <a:gd name="T12" fmla="*/ 409 w 750"/>
                  <a:gd name="T13" fmla="*/ 837 h 1287"/>
                  <a:gd name="T14" fmla="*/ 413 w 750"/>
                  <a:gd name="T15" fmla="*/ 1270 h 1287"/>
                  <a:gd name="T16" fmla="*/ 335 w 750"/>
                  <a:gd name="T17" fmla="*/ 1273 h 1287"/>
                  <a:gd name="T18" fmla="*/ 273 w 750"/>
                  <a:gd name="T19" fmla="*/ 1207 h 1287"/>
                  <a:gd name="T20" fmla="*/ 275 w 750"/>
                  <a:gd name="T21" fmla="*/ 764 h 1287"/>
                  <a:gd name="T22" fmla="*/ 287 w 750"/>
                  <a:gd name="T23" fmla="*/ 717 h 1287"/>
                  <a:gd name="T24" fmla="*/ 194 w 750"/>
                  <a:gd name="T25" fmla="*/ 709 h 1287"/>
                  <a:gd name="T26" fmla="*/ 56 w 750"/>
                  <a:gd name="T27" fmla="*/ 772 h 1287"/>
                  <a:gd name="T28" fmla="*/ 38 w 750"/>
                  <a:gd name="T29" fmla="*/ 681 h 1287"/>
                  <a:gd name="T30" fmla="*/ 108 w 750"/>
                  <a:gd name="T31" fmla="*/ 685 h 1287"/>
                  <a:gd name="T32" fmla="*/ 299 w 750"/>
                  <a:gd name="T33" fmla="*/ 677 h 1287"/>
                  <a:gd name="T34" fmla="*/ 321 w 750"/>
                  <a:gd name="T35" fmla="*/ 620 h 1287"/>
                  <a:gd name="T36" fmla="*/ 319 w 750"/>
                  <a:gd name="T37" fmla="*/ 69 h 1287"/>
                  <a:gd name="T38" fmla="*/ 344 w 750"/>
                  <a:gd name="T39" fmla="*/ 10 h 1287"/>
                  <a:gd name="T40" fmla="*/ 295 w 750"/>
                  <a:gd name="T41" fmla="*/ 9 h 1287"/>
                  <a:gd name="T42" fmla="*/ 54 w 750"/>
                  <a:gd name="T43" fmla="*/ 32 h 1287"/>
                  <a:gd name="T44" fmla="*/ 14 w 750"/>
                  <a:gd name="T45" fmla="*/ 73 h 1287"/>
                  <a:gd name="T46" fmla="*/ 4 w 750"/>
                  <a:gd name="T47" fmla="*/ 625 h 1287"/>
                  <a:gd name="T48" fmla="*/ 15 w 750"/>
                  <a:gd name="T49" fmla="*/ 695 h 1287"/>
                  <a:gd name="T50" fmla="*/ 27 w 750"/>
                  <a:gd name="T51" fmla="*/ 807 h 1287"/>
                  <a:gd name="T52" fmla="*/ 22 w 750"/>
                  <a:gd name="T53" fmla="*/ 1228 h 1287"/>
                  <a:gd name="T54" fmla="*/ 60 w 750"/>
                  <a:gd name="T55" fmla="*/ 1280 h 1287"/>
                  <a:gd name="T56" fmla="*/ 391 w 750"/>
                  <a:gd name="T57" fmla="*/ 1287 h 1287"/>
                  <a:gd name="T58" fmla="*/ 748 w 750"/>
                  <a:gd name="T59" fmla="*/ 1269 h 1287"/>
                  <a:gd name="T60" fmla="*/ 746 w 750"/>
                  <a:gd name="T61" fmla="*/ 316 h 1287"/>
                  <a:gd name="T62" fmla="*/ 39 w 750"/>
                  <a:gd name="T63" fmla="*/ 219 h 1287"/>
                  <a:gd name="T64" fmla="*/ 288 w 750"/>
                  <a:gd name="T65" fmla="*/ 205 h 1287"/>
                  <a:gd name="T66" fmla="*/ 288 w 750"/>
                  <a:gd name="T67" fmla="*/ 225 h 1287"/>
                  <a:gd name="T68" fmla="*/ 39 w 750"/>
                  <a:gd name="T69" fmla="*/ 239 h 1287"/>
                  <a:gd name="T70" fmla="*/ 39 w 750"/>
                  <a:gd name="T71" fmla="*/ 219 h 1287"/>
                  <a:gd name="T72" fmla="*/ 39 w 750"/>
                  <a:gd name="T73" fmla="*/ 268 h 1287"/>
                  <a:gd name="T74" fmla="*/ 288 w 750"/>
                  <a:gd name="T75" fmla="*/ 255 h 1287"/>
                  <a:gd name="T76" fmla="*/ 288 w 750"/>
                  <a:gd name="T77" fmla="*/ 274 h 1287"/>
                  <a:gd name="T78" fmla="*/ 39 w 750"/>
                  <a:gd name="T79" fmla="*/ 288 h 1287"/>
                  <a:gd name="T80" fmla="*/ 39 w 750"/>
                  <a:gd name="T81" fmla="*/ 268 h 1287"/>
                  <a:gd name="T82" fmla="*/ 39 w 750"/>
                  <a:gd name="T83" fmla="*/ 318 h 1287"/>
                  <a:gd name="T84" fmla="*/ 288 w 750"/>
                  <a:gd name="T85" fmla="*/ 304 h 1287"/>
                  <a:gd name="T86" fmla="*/ 288 w 750"/>
                  <a:gd name="T87" fmla="*/ 323 h 1287"/>
                  <a:gd name="T88" fmla="*/ 39 w 750"/>
                  <a:gd name="T89" fmla="*/ 337 h 1287"/>
                  <a:gd name="T90" fmla="*/ 39 w 750"/>
                  <a:gd name="T91" fmla="*/ 318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50" h="1287">
                    <a:moveTo>
                      <a:pt x="746" y="316"/>
                    </a:moveTo>
                    <a:cubicBezTo>
                      <a:pt x="746" y="316"/>
                      <a:pt x="750" y="298"/>
                      <a:pt x="732" y="281"/>
                    </a:cubicBezTo>
                    <a:cubicBezTo>
                      <a:pt x="713" y="264"/>
                      <a:pt x="388" y="14"/>
                      <a:pt x="388" y="14"/>
                    </a:cubicBezTo>
                    <a:cubicBezTo>
                      <a:pt x="388" y="14"/>
                      <a:pt x="349" y="0"/>
                      <a:pt x="349" y="68"/>
                    </a:cubicBezTo>
                    <a:cubicBezTo>
                      <a:pt x="349" y="135"/>
                      <a:pt x="350" y="580"/>
                      <a:pt x="350" y="580"/>
                    </a:cubicBezTo>
                    <a:cubicBezTo>
                      <a:pt x="350" y="580"/>
                      <a:pt x="341" y="614"/>
                      <a:pt x="370" y="670"/>
                    </a:cubicBezTo>
                    <a:cubicBezTo>
                      <a:pt x="400" y="726"/>
                      <a:pt x="409" y="736"/>
                      <a:pt x="409" y="837"/>
                    </a:cubicBezTo>
                    <a:cubicBezTo>
                      <a:pt x="409" y="939"/>
                      <a:pt x="413" y="1270"/>
                      <a:pt x="413" y="1270"/>
                    </a:cubicBezTo>
                    <a:cubicBezTo>
                      <a:pt x="335" y="1273"/>
                      <a:pt x="335" y="1273"/>
                      <a:pt x="335" y="1273"/>
                    </a:cubicBezTo>
                    <a:cubicBezTo>
                      <a:pt x="335" y="1273"/>
                      <a:pt x="273" y="1279"/>
                      <a:pt x="273" y="1207"/>
                    </a:cubicBezTo>
                    <a:cubicBezTo>
                      <a:pt x="273" y="1135"/>
                      <a:pt x="275" y="764"/>
                      <a:pt x="275" y="764"/>
                    </a:cubicBezTo>
                    <a:cubicBezTo>
                      <a:pt x="275" y="764"/>
                      <a:pt x="274" y="743"/>
                      <a:pt x="287" y="717"/>
                    </a:cubicBezTo>
                    <a:cubicBezTo>
                      <a:pt x="287" y="717"/>
                      <a:pt x="233" y="709"/>
                      <a:pt x="194" y="709"/>
                    </a:cubicBezTo>
                    <a:cubicBezTo>
                      <a:pt x="156" y="709"/>
                      <a:pt x="109" y="709"/>
                      <a:pt x="56" y="772"/>
                    </a:cubicBezTo>
                    <a:cubicBezTo>
                      <a:pt x="56" y="772"/>
                      <a:pt x="62" y="735"/>
                      <a:pt x="38" y="681"/>
                    </a:cubicBezTo>
                    <a:cubicBezTo>
                      <a:pt x="38" y="681"/>
                      <a:pt x="80" y="687"/>
                      <a:pt x="108" y="685"/>
                    </a:cubicBezTo>
                    <a:cubicBezTo>
                      <a:pt x="135" y="683"/>
                      <a:pt x="299" y="677"/>
                      <a:pt x="299" y="677"/>
                    </a:cubicBezTo>
                    <a:cubicBezTo>
                      <a:pt x="321" y="620"/>
                      <a:pt x="321" y="620"/>
                      <a:pt x="321" y="620"/>
                    </a:cubicBezTo>
                    <a:cubicBezTo>
                      <a:pt x="319" y="69"/>
                      <a:pt x="319" y="69"/>
                      <a:pt x="319" y="69"/>
                    </a:cubicBezTo>
                    <a:cubicBezTo>
                      <a:pt x="319" y="69"/>
                      <a:pt x="316" y="26"/>
                      <a:pt x="344" y="10"/>
                    </a:cubicBezTo>
                    <a:cubicBezTo>
                      <a:pt x="344" y="10"/>
                      <a:pt x="338" y="5"/>
                      <a:pt x="295" y="9"/>
                    </a:cubicBezTo>
                    <a:cubicBezTo>
                      <a:pt x="251" y="12"/>
                      <a:pt x="54" y="32"/>
                      <a:pt x="54" y="32"/>
                    </a:cubicBezTo>
                    <a:cubicBezTo>
                      <a:pt x="54" y="32"/>
                      <a:pt x="14" y="35"/>
                      <a:pt x="14" y="73"/>
                    </a:cubicBezTo>
                    <a:cubicBezTo>
                      <a:pt x="14" y="111"/>
                      <a:pt x="4" y="625"/>
                      <a:pt x="4" y="625"/>
                    </a:cubicBezTo>
                    <a:cubicBezTo>
                      <a:pt x="4" y="625"/>
                      <a:pt x="0" y="670"/>
                      <a:pt x="15" y="695"/>
                    </a:cubicBezTo>
                    <a:cubicBezTo>
                      <a:pt x="30" y="721"/>
                      <a:pt x="27" y="769"/>
                      <a:pt x="27" y="807"/>
                    </a:cubicBezTo>
                    <a:cubicBezTo>
                      <a:pt x="27" y="844"/>
                      <a:pt x="22" y="1228"/>
                      <a:pt x="22" y="1228"/>
                    </a:cubicBezTo>
                    <a:cubicBezTo>
                      <a:pt x="22" y="1228"/>
                      <a:pt x="16" y="1278"/>
                      <a:pt x="60" y="1280"/>
                    </a:cubicBezTo>
                    <a:cubicBezTo>
                      <a:pt x="105" y="1282"/>
                      <a:pt x="391" y="1287"/>
                      <a:pt x="391" y="1287"/>
                    </a:cubicBezTo>
                    <a:cubicBezTo>
                      <a:pt x="748" y="1269"/>
                      <a:pt x="748" y="1269"/>
                      <a:pt x="748" y="1269"/>
                    </a:cubicBezTo>
                    <a:lnTo>
                      <a:pt x="746" y="316"/>
                    </a:lnTo>
                    <a:close/>
                    <a:moveTo>
                      <a:pt x="39" y="219"/>
                    </a:moveTo>
                    <a:cubicBezTo>
                      <a:pt x="288" y="205"/>
                      <a:pt x="288" y="205"/>
                      <a:pt x="288" y="205"/>
                    </a:cubicBezTo>
                    <a:cubicBezTo>
                      <a:pt x="288" y="225"/>
                      <a:pt x="288" y="225"/>
                      <a:pt x="288" y="225"/>
                    </a:cubicBezTo>
                    <a:cubicBezTo>
                      <a:pt x="39" y="239"/>
                      <a:pt x="39" y="239"/>
                      <a:pt x="39" y="239"/>
                    </a:cubicBezTo>
                    <a:lnTo>
                      <a:pt x="39" y="219"/>
                    </a:lnTo>
                    <a:close/>
                    <a:moveTo>
                      <a:pt x="39" y="268"/>
                    </a:moveTo>
                    <a:cubicBezTo>
                      <a:pt x="288" y="255"/>
                      <a:pt x="288" y="255"/>
                      <a:pt x="288" y="255"/>
                    </a:cubicBezTo>
                    <a:cubicBezTo>
                      <a:pt x="288" y="274"/>
                      <a:pt x="288" y="274"/>
                      <a:pt x="288" y="274"/>
                    </a:cubicBezTo>
                    <a:cubicBezTo>
                      <a:pt x="39" y="288"/>
                      <a:pt x="39" y="288"/>
                      <a:pt x="39" y="288"/>
                    </a:cubicBezTo>
                    <a:lnTo>
                      <a:pt x="39" y="268"/>
                    </a:lnTo>
                    <a:close/>
                    <a:moveTo>
                      <a:pt x="39" y="318"/>
                    </a:moveTo>
                    <a:cubicBezTo>
                      <a:pt x="288" y="304"/>
                      <a:pt x="288" y="304"/>
                      <a:pt x="288" y="304"/>
                    </a:cubicBezTo>
                    <a:cubicBezTo>
                      <a:pt x="288" y="323"/>
                      <a:pt x="288" y="323"/>
                      <a:pt x="288" y="323"/>
                    </a:cubicBezTo>
                    <a:cubicBezTo>
                      <a:pt x="39" y="337"/>
                      <a:pt x="39" y="337"/>
                      <a:pt x="39" y="337"/>
                    </a:cubicBezTo>
                    <a:lnTo>
                      <a:pt x="39" y="31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37" name="Group 48"/>
            <p:cNvGrpSpPr>
              <a:grpSpLocks noChangeAspect="1"/>
            </p:cNvGrpSpPr>
            <p:nvPr/>
          </p:nvGrpSpPr>
          <p:grpSpPr bwMode="auto">
            <a:xfrm>
              <a:off x="7888966" y="4115842"/>
              <a:ext cx="701010" cy="1202673"/>
              <a:chOff x="4091" y="1992"/>
              <a:chExt cx="474" cy="813"/>
            </a:xfrm>
          </p:grpSpPr>
          <p:sp>
            <p:nvSpPr>
              <p:cNvPr id="38" name="AutoShape 47"/>
              <p:cNvSpPr>
                <a:spLocks noChangeAspect="1" noChangeArrowheads="1" noTextEdit="1"/>
              </p:cNvSpPr>
              <p:nvPr/>
            </p:nvSpPr>
            <p:spPr bwMode="auto">
              <a:xfrm>
                <a:off x="4091" y="1992"/>
                <a:ext cx="474" cy="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  <p:sp>
            <p:nvSpPr>
              <p:cNvPr id="39" name="Freeform 49"/>
              <p:cNvSpPr>
                <a:spLocks noEditPoints="1"/>
              </p:cNvSpPr>
              <p:nvPr/>
            </p:nvSpPr>
            <p:spPr bwMode="auto">
              <a:xfrm>
                <a:off x="4088" y="1987"/>
                <a:ext cx="478" cy="819"/>
              </a:xfrm>
              <a:custGeom>
                <a:avLst/>
                <a:gdLst>
                  <a:gd name="T0" fmla="*/ 746 w 750"/>
                  <a:gd name="T1" fmla="*/ 316 h 1287"/>
                  <a:gd name="T2" fmla="*/ 732 w 750"/>
                  <a:gd name="T3" fmla="*/ 281 h 1287"/>
                  <a:gd name="T4" fmla="*/ 388 w 750"/>
                  <a:gd name="T5" fmla="*/ 14 h 1287"/>
                  <a:gd name="T6" fmla="*/ 349 w 750"/>
                  <a:gd name="T7" fmla="*/ 68 h 1287"/>
                  <a:gd name="T8" fmla="*/ 350 w 750"/>
                  <a:gd name="T9" fmla="*/ 580 h 1287"/>
                  <a:gd name="T10" fmla="*/ 370 w 750"/>
                  <a:gd name="T11" fmla="*/ 670 h 1287"/>
                  <a:gd name="T12" fmla="*/ 409 w 750"/>
                  <a:gd name="T13" fmla="*/ 837 h 1287"/>
                  <a:gd name="T14" fmla="*/ 413 w 750"/>
                  <a:gd name="T15" fmla="*/ 1270 h 1287"/>
                  <a:gd name="T16" fmla="*/ 335 w 750"/>
                  <a:gd name="T17" fmla="*/ 1273 h 1287"/>
                  <a:gd name="T18" fmla="*/ 273 w 750"/>
                  <a:gd name="T19" fmla="*/ 1207 h 1287"/>
                  <a:gd name="T20" fmla="*/ 275 w 750"/>
                  <a:gd name="T21" fmla="*/ 764 h 1287"/>
                  <a:gd name="T22" fmla="*/ 287 w 750"/>
                  <a:gd name="T23" fmla="*/ 717 h 1287"/>
                  <a:gd name="T24" fmla="*/ 194 w 750"/>
                  <a:gd name="T25" fmla="*/ 709 h 1287"/>
                  <a:gd name="T26" fmla="*/ 56 w 750"/>
                  <a:gd name="T27" fmla="*/ 772 h 1287"/>
                  <a:gd name="T28" fmla="*/ 38 w 750"/>
                  <a:gd name="T29" fmla="*/ 681 h 1287"/>
                  <a:gd name="T30" fmla="*/ 108 w 750"/>
                  <a:gd name="T31" fmla="*/ 685 h 1287"/>
                  <a:gd name="T32" fmla="*/ 299 w 750"/>
                  <a:gd name="T33" fmla="*/ 677 h 1287"/>
                  <a:gd name="T34" fmla="*/ 321 w 750"/>
                  <a:gd name="T35" fmla="*/ 620 h 1287"/>
                  <a:gd name="T36" fmla="*/ 319 w 750"/>
                  <a:gd name="T37" fmla="*/ 69 h 1287"/>
                  <a:gd name="T38" fmla="*/ 344 w 750"/>
                  <a:gd name="T39" fmla="*/ 10 h 1287"/>
                  <a:gd name="T40" fmla="*/ 295 w 750"/>
                  <a:gd name="T41" fmla="*/ 9 h 1287"/>
                  <a:gd name="T42" fmla="*/ 54 w 750"/>
                  <a:gd name="T43" fmla="*/ 32 h 1287"/>
                  <a:gd name="T44" fmla="*/ 14 w 750"/>
                  <a:gd name="T45" fmla="*/ 73 h 1287"/>
                  <a:gd name="T46" fmla="*/ 4 w 750"/>
                  <a:gd name="T47" fmla="*/ 625 h 1287"/>
                  <a:gd name="T48" fmla="*/ 15 w 750"/>
                  <a:gd name="T49" fmla="*/ 695 h 1287"/>
                  <a:gd name="T50" fmla="*/ 27 w 750"/>
                  <a:gd name="T51" fmla="*/ 807 h 1287"/>
                  <a:gd name="T52" fmla="*/ 22 w 750"/>
                  <a:gd name="T53" fmla="*/ 1228 h 1287"/>
                  <a:gd name="T54" fmla="*/ 60 w 750"/>
                  <a:gd name="T55" fmla="*/ 1280 h 1287"/>
                  <a:gd name="T56" fmla="*/ 391 w 750"/>
                  <a:gd name="T57" fmla="*/ 1287 h 1287"/>
                  <a:gd name="T58" fmla="*/ 748 w 750"/>
                  <a:gd name="T59" fmla="*/ 1269 h 1287"/>
                  <a:gd name="T60" fmla="*/ 746 w 750"/>
                  <a:gd name="T61" fmla="*/ 316 h 1287"/>
                  <a:gd name="T62" fmla="*/ 39 w 750"/>
                  <a:gd name="T63" fmla="*/ 219 h 1287"/>
                  <a:gd name="T64" fmla="*/ 288 w 750"/>
                  <a:gd name="T65" fmla="*/ 205 h 1287"/>
                  <a:gd name="T66" fmla="*/ 288 w 750"/>
                  <a:gd name="T67" fmla="*/ 225 h 1287"/>
                  <a:gd name="T68" fmla="*/ 39 w 750"/>
                  <a:gd name="T69" fmla="*/ 239 h 1287"/>
                  <a:gd name="T70" fmla="*/ 39 w 750"/>
                  <a:gd name="T71" fmla="*/ 219 h 1287"/>
                  <a:gd name="T72" fmla="*/ 39 w 750"/>
                  <a:gd name="T73" fmla="*/ 268 h 1287"/>
                  <a:gd name="T74" fmla="*/ 288 w 750"/>
                  <a:gd name="T75" fmla="*/ 255 h 1287"/>
                  <a:gd name="T76" fmla="*/ 288 w 750"/>
                  <a:gd name="T77" fmla="*/ 274 h 1287"/>
                  <a:gd name="T78" fmla="*/ 39 w 750"/>
                  <a:gd name="T79" fmla="*/ 288 h 1287"/>
                  <a:gd name="T80" fmla="*/ 39 w 750"/>
                  <a:gd name="T81" fmla="*/ 268 h 1287"/>
                  <a:gd name="T82" fmla="*/ 39 w 750"/>
                  <a:gd name="T83" fmla="*/ 318 h 1287"/>
                  <a:gd name="T84" fmla="*/ 288 w 750"/>
                  <a:gd name="T85" fmla="*/ 304 h 1287"/>
                  <a:gd name="T86" fmla="*/ 288 w 750"/>
                  <a:gd name="T87" fmla="*/ 323 h 1287"/>
                  <a:gd name="T88" fmla="*/ 39 w 750"/>
                  <a:gd name="T89" fmla="*/ 337 h 1287"/>
                  <a:gd name="T90" fmla="*/ 39 w 750"/>
                  <a:gd name="T91" fmla="*/ 318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50" h="1287">
                    <a:moveTo>
                      <a:pt x="746" y="316"/>
                    </a:moveTo>
                    <a:cubicBezTo>
                      <a:pt x="746" y="316"/>
                      <a:pt x="750" y="298"/>
                      <a:pt x="732" y="281"/>
                    </a:cubicBezTo>
                    <a:cubicBezTo>
                      <a:pt x="713" y="264"/>
                      <a:pt x="388" y="14"/>
                      <a:pt x="388" y="14"/>
                    </a:cubicBezTo>
                    <a:cubicBezTo>
                      <a:pt x="388" y="14"/>
                      <a:pt x="349" y="0"/>
                      <a:pt x="349" y="68"/>
                    </a:cubicBezTo>
                    <a:cubicBezTo>
                      <a:pt x="349" y="135"/>
                      <a:pt x="350" y="580"/>
                      <a:pt x="350" y="580"/>
                    </a:cubicBezTo>
                    <a:cubicBezTo>
                      <a:pt x="350" y="580"/>
                      <a:pt x="341" y="614"/>
                      <a:pt x="370" y="670"/>
                    </a:cubicBezTo>
                    <a:cubicBezTo>
                      <a:pt x="400" y="726"/>
                      <a:pt x="409" y="736"/>
                      <a:pt x="409" y="837"/>
                    </a:cubicBezTo>
                    <a:cubicBezTo>
                      <a:pt x="409" y="939"/>
                      <a:pt x="413" y="1270"/>
                      <a:pt x="413" y="1270"/>
                    </a:cubicBezTo>
                    <a:cubicBezTo>
                      <a:pt x="335" y="1273"/>
                      <a:pt x="335" y="1273"/>
                      <a:pt x="335" y="1273"/>
                    </a:cubicBezTo>
                    <a:cubicBezTo>
                      <a:pt x="335" y="1273"/>
                      <a:pt x="273" y="1279"/>
                      <a:pt x="273" y="1207"/>
                    </a:cubicBezTo>
                    <a:cubicBezTo>
                      <a:pt x="273" y="1135"/>
                      <a:pt x="275" y="764"/>
                      <a:pt x="275" y="764"/>
                    </a:cubicBezTo>
                    <a:cubicBezTo>
                      <a:pt x="275" y="764"/>
                      <a:pt x="274" y="743"/>
                      <a:pt x="287" y="717"/>
                    </a:cubicBezTo>
                    <a:cubicBezTo>
                      <a:pt x="287" y="717"/>
                      <a:pt x="233" y="709"/>
                      <a:pt x="194" y="709"/>
                    </a:cubicBezTo>
                    <a:cubicBezTo>
                      <a:pt x="156" y="709"/>
                      <a:pt x="109" y="709"/>
                      <a:pt x="56" y="772"/>
                    </a:cubicBezTo>
                    <a:cubicBezTo>
                      <a:pt x="56" y="772"/>
                      <a:pt x="62" y="735"/>
                      <a:pt x="38" y="681"/>
                    </a:cubicBezTo>
                    <a:cubicBezTo>
                      <a:pt x="38" y="681"/>
                      <a:pt x="80" y="687"/>
                      <a:pt x="108" y="685"/>
                    </a:cubicBezTo>
                    <a:cubicBezTo>
                      <a:pt x="135" y="683"/>
                      <a:pt x="299" y="677"/>
                      <a:pt x="299" y="677"/>
                    </a:cubicBezTo>
                    <a:cubicBezTo>
                      <a:pt x="321" y="620"/>
                      <a:pt x="321" y="620"/>
                      <a:pt x="321" y="620"/>
                    </a:cubicBezTo>
                    <a:cubicBezTo>
                      <a:pt x="319" y="69"/>
                      <a:pt x="319" y="69"/>
                      <a:pt x="319" y="69"/>
                    </a:cubicBezTo>
                    <a:cubicBezTo>
                      <a:pt x="319" y="69"/>
                      <a:pt x="316" y="26"/>
                      <a:pt x="344" y="10"/>
                    </a:cubicBezTo>
                    <a:cubicBezTo>
                      <a:pt x="344" y="10"/>
                      <a:pt x="338" y="5"/>
                      <a:pt x="295" y="9"/>
                    </a:cubicBezTo>
                    <a:cubicBezTo>
                      <a:pt x="251" y="12"/>
                      <a:pt x="54" y="32"/>
                      <a:pt x="54" y="32"/>
                    </a:cubicBezTo>
                    <a:cubicBezTo>
                      <a:pt x="54" y="32"/>
                      <a:pt x="14" y="35"/>
                      <a:pt x="14" y="73"/>
                    </a:cubicBezTo>
                    <a:cubicBezTo>
                      <a:pt x="14" y="111"/>
                      <a:pt x="4" y="625"/>
                      <a:pt x="4" y="625"/>
                    </a:cubicBezTo>
                    <a:cubicBezTo>
                      <a:pt x="4" y="625"/>
                      <a:pt x="0" y="670"/>
                      <a:pt x="15" y="695"/>
                    </a:cubicBezTo>
                    <a:cubicBezTo>
                      <a:pt x="30" y="721"/>
                      <a:pt x="27" y="769"/>
                      <a:pt x="27" y="807"/>
                    </a:cubicBezTo>
                    <a:cubicBezTo>
                      <a:pt x="27" y="844"/>
                      <a:pt x="22" y="1228"/>
                      <a:pt x="22" y="1228"/>
                    </a:cubicBezTo>
                    <a:cubicBezTo>
                      <a:pt x="22" y="1228"/>
                      <a:pt x="16" y="1278"/>
                      <a:pt x="60" y="1280"/>
                    </a:cubicBezTo>
                    <a:cubicBezTo>
                      <a:pt x="105" y="1282"/>
                      <a:pt x="391" y="1287"/>
                      <a:pt x="391" y="1287"/>
                    </a:cubicBezTo>
                    <a:cubicBezTo>
                      <a:pt x="748" y="1269"/>
                      <a:pt x="748" y="1269"/>
                      <a:pt x="748" y="1269"/>
                    </a:cubicBezTo>
                    <a:lnTo>
                      <a:pt x="746" y="316"/>
                    </a:lnTo>
                    <a:close/>
                    <a:moveTo>
                      <a:pt x="39" y="219"/>
                    </a:moveTo>
                    <a:cubicBezTo>
                      <a:pt x="288" y="205"/>
                      <a:pt x="288" y="205"/>
                      <a:pt x="288" y="205"/>
                    </a:cubicBezTo>
                    <a:cubicBezTo>
                      <a:pt x="288" y="225"/>
                      <a:pt x="288" y="225"/>
                      <a:pt x="288" y="225"/>
                    </a:cubicBezTo>
                    <a:cubicBezTo>
                      <a:pt x="39" y="239"/>
                      <a:pt x="39" y="239"/>
                      <a:pt x="39" y="239"/>
                    </a:cubicBezTo>
                    <a:lnTo>
                      <a:pt x="39" y="219"/>
                    </a:lnTo>
                    <a:close/>
                    <a:moveTo>
                      <a:pt x="39" y="268"/>
                    </a:moveTo>
                    <a:cubicBezTo>
                      <a:pt x="288" y="255"/>
                      <a:pt x="288" y="255"/>
                      <a:pt x="288" y="255"/>
                    </a:cubicBezTo>
                    <a:cubicBezTo>
                      <a:pt x="288" y="274"/>
                      <a:pt x="288" y="274"/>
                      <a:pt x="288" y="274"/>
                    </a:cubicBezTo>
                    <a:cubicBezTo>
                      <a:pt x="39" y="288"/>
                      <a:pt x="39" y="288"/>
                      <a:pt x="39" y="288"/>
                    </a:cubicBezTo>
                    <a:lnTo>
                      <a:pt x="39" y="268"/>
                    </a:lnTo>
                    <a:close/>
                    <a:moveTo>
                      <a:pt x="39" y="318"/>
                    </a:moveTo>
                    <a:cubicBezTo>
                      <a:pt x="288" y="304"/>
                      <a:pt x="288" y="304"/>
                      <a:pt x="288" y="304"/>
                    </a:cubicBezTo>
                    <a:cubicBezTo>
                      <a:pt x="288" y="323"/>
                      <a:pt x="288" y="323"/>
                      <a:pt x="288" y="323"/>
                    </a:cubicBezTo>
                    <a:cubicBezTo>
                      <a:pt x="39" y="337"/>
                      <a:pt x="39" y="337"/>
                      <a:pt x="39" y="337"/>
                    </a:cubicBezTo>
                    <a:lnTo>
                      <a:pt x="39" y="31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40" name="Group 48"/>
            <p:cNvGrpSpPr>
              <a:grpSpLocks noChangeAspect="1"/>
            </p:cNvGrpSpPr>
            <p:nvPr/>
          </p:nvGrpSpPr>
          <p:grpSpPr bwMode="auto">
            <a:xfrm>
              <a:off x="8657994" y="4120279"/>
              <a:ext cx="701010" cy="1202673"/>
              <a:chOff x="4091" y="1992"/>
              <a:chExt cx="474" cy="813"/>
            </a:xfrm>
          </p:grpSpPr>
          <p:sp>
            <p:nvSpPr>
              <p:cNvPr id="41" name="AutoShape 47"/>
              <p:cNvSpPr>
                <a:spLocks noChangeAspect="1" noChangeArrowheads="1" noTextEdit="1"/>
              </p:cNvSpPr>
              <p:nvPr/>
            </p:nvSpPr>
            <p:spPr bwMode="auto">
              <a:xfrm>
                <a:off x="4091" y="1992"/>
                <a:ext cx="474" cy="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  <p:sp>
            <p:nvSpPr>
              <p:cNvPr id="42" name="Freeform 49"/>
              <p:cNvSpPr>
                <a:spLocks noEditPoints="1"/>
              </p:cNvSpPr>
              <p:nvPr/>
            </p:nvSpPr>
            <p:spPr bwMode="auto">
              <a:xfrm>
                <a:off x="4088" y="1987"/>
                <a:ext cx="478" cy="819"/>
              </a:xfrm>
              <a:custGeom>
                <a:avLst/>
                <a:gdLst>
                  <a:gd name="T0" fmla="*/ 746 w 750"/>
                  <a:gd name="T1" fmla="*/ 316 h 1287"/>
                  <a:gd name="T2" fmla="*/ 732 w 750"/>
                  <a:gd name="T3" fmla="*/ 281 h 1287"/>
                  <a:gd name="T4" fmla="*/ 388 w 750"/>
                  <a:gd name="T5" fmla="*/ 14 h 1287"/>
                  <a:gd name="T6" fmla="*/ 349 w 750"/>
                  <a:gd name="T7" fmla="*/ 68 h 1287"/>
                  <a:gd name="T8" fmla="*/ 350 w 750"/>
                  <a:gd name="T9" fmla="*/ 580 h 1287"/>
                  <a:gd name="T10" fmla="*/ 370 w 750"/>
                  <a:gd name="T11" fmla="*/ 670 h 1287"/>
                  <a:gd name="T12" fmla="*/ 409 w 750"/>
                  <a:gd name="T13" fmla="*/ 837 h 1287"/>
                  <a:gd name="T14" fmla="*/ 413 w 750"/>
                  <a:gd name="T15" fmla="*/ 1270 h 1287"/>
                  <a:gd name="T16" fmla="*/ 335 w 750"/>
                  <a:gd name="T17" fmla="*/ 1273 h 1287"/>
                  <a:gd name="T18" fmla="*/ 273 w 750"/>
                  <a:gd name="T19" fmla="*/ 1207 h 1287"/>
                  <a:gd name="T20" fmla="*/ 275 w 750"/>
                  <a:gd name="T21" fmla="*/ 764 h 1287"/>
                  <a:gd name="T22" fmla="*/ 287 w 750"/>
                  <a:gd name="T23" fmla="*/ 717 h 1287"/>
                  <a:gd name="T24" fmla="*/ 194 w 750"/>
                  <a:gd name="T25" fmla="*/ 709 h 1287"/>
                  <a:gd name="T26" fmla="*/ 56 w 750"/>
                  <a:gd name="T27" fmla="*/ 772 h 1287"/>
                  <a:gd name="T28" fmla="*/ 38 w 750"/>
                  <a:gd name="T29" fmla="*/ 681 h 1287"/>
                  <a:gd name="T30" fmla="*/ 108 w 750"/>
                  <a:gd name="T31" fmla="*/ 685 h 1287"/>
                  <a:gd name="T32" fmla="*/ 299 w 750"/>
                  <a:gd name="T33" fmla="*/ 677 h 1287"/>
                  <a:gd name="T34" fmla="*/ 321 w 750"/>
                  <a:gd name="T35" fmla="*/ 620 h 1287"/>
                  <a:gd name="T36" fmla="*/ 319 w 750"/>
                  <a:gd name="T37" fmla="*/ 69 h 1287"/>
                  <a:gd name="T38" fmla="*/ 344 w 750"/>
                  <a:gd name="T39" fmla="*/ 10 h 1287"/>
                  <a:gd name="T40" fmla="*/ 295 w 750"/>
                  <a:gd name="T41" fmla="*/ 9 h 1287"/>
                  <a:gd name="T42" fmla="*/ 54 w 750"/>
                  <a:gd name="T43" fmla="*/ 32 h 1287"/>
                  <a:gd name="T44" fmla="*/ 14 w 750"/>
                  <a:gd name="T45" fmla="*/ 73 h 1287"/>
                  <a:gd name="T46" fmla="*/ 4 w 750"/>
                  <a:gd name="T47" fmla="*/ 625 h 1287"/>
                  <a:gd name="T48" fmla="*/ 15 w 750"/>
                  <a:gd name="T49" fmla="*/ 695 h 1287"/>
                  <a:gd name="T50" fmla="*/ 27 w 750"/>
                  <a:gd name="T51" fmla="*/ 807 h 1287"/>
                  <a:gd name="T52" fmla="*/ 22 w 750"/>
                  <a:gd name="T53" fmla="*/ 1228 h 1287"/>
                  <a:gd name="T54" fmla="*/ 60 w 750"/>
                  <a:gd name="T55" fmla="*/ 1280 h 1287"/>
                  <a:gd name="T56" fmla="*/ 391 w 750"/>
                  <a:gd name="T57" fmla="*/ 1287 h 1287"/>
                  <a:gd name="T58" fmla="*/ 748 w 750"/>
                  <a:gd name="T59" fmla="*/ 1269 h 1287"/>
                  <a:gd name="T60" fmla="*/ 746 w 750"/>
                  <a:gd name="T61" fmla="*/ 316 h 1287"/>
                  <a:gd name="T62" fmla="*/ 39 w 750"/>
                  <a:gd name="T63" fmla="*/ 219 h 1287"/>
                  <a:gd name="T64" fmla="*/ 288 w 750"/>
                  <a:gd name="T65" fmla="*/ 205 h 1287"/>
                  <a:gd name="T66" fmla="*/ 288 w 750"/>
                  <a:gd name="T67" fmla="*/ 225 h 1287"/>
                  <a:gd name="T68" fmla="*/ 39 w 750"/>
                  <a:gd name="T69" fmla="*/ 239 h 1287"/>
                  <a:gd name="T70" fmla="*/ 39 w 750"/>
                  <a:gd name="T71" fmla="*/ 219 h 1287"/>
                  <a:gd name="T72" fmla="*/ 39 w 750"/>
                  <a:gd name="T73" fmla="*/ 268 h 1287"/>
                  <a:gd name="T74" fmla="*/ 288 w 750"/>
                  <a:gd name="T75" fmla="*/ 255 h 1287"/>
                  <a:gd name="T76" fmla="*/ 288 w 750"/>
                  <a:gd name="T77" fmla="*/ 274 h 1287"/>
                  <a:gd name="T78" fmla="*/ 39 w 750"/>
                  <a:gd name="T79" fmla="*/ 288 h 1287"/>
                  <a:gd name="T80" fmla="*/ 39 w 750"/>
                  <a:gd name="T81" fmla="*/ 268 h 1287"/>
                  <a:gd name="T82" fmla="*/ 39 w 750"/>
                  <a:gd name="T83" fmla="*/ 318 h 1287"/>
                  <a:gd name="T84" fmla="*/ 288 w 750"/>
                  <a:gd name="T85" fmla="*/ 304 h 1287"/>
                  <a:gd name="T86" fmla="*/ 288 w 750"/>
                  <a:gd name="T87" fmla="*/ 323 h 1287"/>
                  <a:gd name="T88" fmla="*/ 39 w 750"/>
                  <a:gd name="T89" fmla="*/ 337 h 1287"/>
                  <a:gd name="T90" fmla="*/ 39 w 750"/>
                  <a:gd name="T91" fmla="*/ 318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50" h="1287">
                    <a:moveTo>
                      <a:pt x="746" y="316"/>
                    </a:moveTo>
                    <a:cubicBezTo>
                      <a:pt x="746" y="316"/>
                      <a:pt x="750" y="298"/>
                      <a:pt x="732" y="281"/>
                    </a:cubicBezTo>
                    <a:cubicBezTo>
                      <a:pt x="713" y="264"/>
                      <a:pt x="388" y="14"/>
                      <a:pt x="388" y="14"/>
                    </a:cubicBezTo>
                    <a:cubicBezTo>
                      <a:pt x="388" y="14"/>
                      <a:pt x="349" y="0"/>
                      <a:pt x="349" y="68"/>
                    </a:cubicBezTo>
                    <a:cubicBezTo>
                      <a:pt x="349" y="135"/>
                      <a:pt x="350" y="580"/>
                      <a:pt x="350" y="580"/>
                    </a:cubicBezTo>
                    <a:cubicBezTo>
                      <a:pt x="350" y="580"/>
                      <a:pt x="341" y="614"/>
                      <a:pt x="370" y="670"/>
                    </a:cubicBezTo>
                    <a:cubicBezTo>
                      <a:pt x="400" y="726"/>
                      <a:pt x="409" y="736"/>
                      <a:pt x="409" y="837"/>
                    </a:cubicBezTo>
                    <a:cubicBezTo>
                      <a:pt x="409" y="939"/>
                      <a:pt x="413" y="1270"/>
                      <a:pt x="413" y="1270"/>
                    </a:cubicBezTo>
                    <a:cubicBezTo>
                      <a:pt x="335" y="1273"/>
                      <a:pt x="335" y="1273"/>
                      <a:pt x="335" y="1273"/>
                    </a:cubicBezTo>
                    <a:cubicBezTo>
                      <a:pt x="335" y="1273"/>
                      <a:pt x="273" y="1279"/>
                      <a:pt x="273" y="1207"/>
                    </a:cubicBezTo>
                    <a:cubicBezTo>
                      <a:pt x="273" y="1135"/>
                      <a:pt x="275" y="764"/>
                      <a:pt x="275" y="764"/>
                    </a:cubicBezTo>
                    <a:cubicBezTo>
                      <a:pt x="275" y="764"/>
                      <a:pt x="274" y="743"/>
                      <a:pt x="287" y="717"/>
                    </a:cubicBezTo>
                    <a:cubicBezTo>
                      <a:pt x="287" y="717"/>
                      <a:pt x="233" y="709"/>
                      <a:pt x="194" y="709"/>
                    </a:cubicBezTo>
                    <a:cubicBezTo>
                      <a:pt x="156" y="709"/>
                      <a:pt x="109" y="709"/>
                      <a:pt x="56" y="772"/>
                    </a:cubicBezTo>
                    <a:cubicBezTo>
                      <a:pt x="56" y="772"/>
                      <a:pt x="62" y="735"/>
                      <a:pt x="38" y="681"/>
                    </a:cubicBezTo>
                    <a:cubicBezTo>
                      <a:pt x="38" y="681"/>
                      <a:pt x="80" y="687"/>
                      <a:pt x="108" y="685"/>
                    </a:cubicBezTo>
                    <a:cubicBezTo>
                      <a:pt x="135" y="683"/>
                      <a:pt x="299" y="677"/>
                      <a:pt x="299" y="677"/>
                    </a:cubicBezTo>
                    <a:cubicBezTo>
                      <a:pt x="321" y="620"/>
                      <a:pt x="321" y="620"/>
                      <a:pt x="321" y="620"/>
                    </a:cubicBezTo>
                    <a:cubicBezTo>
                      <a:pt x="319" y="69"/>
                      <a:pt x="319" y="69"/>
                      <a:pt x="319" y="69"/>
                    </a:cubicBezTo>
                    <a:cubicBezTo>
                      <a:pt x="319" y="69"/>
                      <a:pt x="316" y="26"/>
                      <a:pt x="344" y="10"/>
                    </a:cubicBezTo>
                    <a:cubicBezTo>
                      <a:pt x="344" y="10"/>
                      <a:pt x="338" y="5"/>
                      <a:pt x="295" y="9"/>
                    </a:cubicBezTo>
                    <a:cubicBezTo>
                      <a:pt x="251" y="12"/>
                      <a:pt x="54" y="32"/>
                      <a:pt x="54" y="32"/>
                    </a:cubicBezTo>
                    <a:cubicBezTo>
                      <a:pt x="54" y="32"/>
                      <a:pt x="14" y="35"/>
                      <a:pt x="14" y="73"/>
                    </a:cubicBezTo>
                    <a:cubicBezTo>
                      <a:pt x="14" y="111"/>
                      <a:pt x="4" y="625"/>
                      <a:pt x="4" y="625"/>
                    </a:cubicBezTo>
                    <a:cubicBezTo>
                      <a:pt x="4" y="625"/>
                      <a:pt x="0" y="670"/>
                      <a:pt x="15" y="695"/>
                    </a:cubicBezTo>
                    <a:cubicBezTo>
                      <a:pt x="30" y="721"/>
                      <a:pt x="27" y="769"/>
                      <a:pt x="27" y="807"/>
                    </a:cubicBezTo>
                    <a:cubicBezTo>
                      <a:pt x="27" y="844"/>
                      <a:pt x="22" y="1228"/>
                      <a:pt x="22" y="1228"/>
                    </a:cubicBezTo>
                    <a:cubicBezTo>
                      <a:pt x="22" y="1228"/>
                      <a:pt x="16" y="1278"/>
                      <a:pt x="60" y="1280"/>
                    </a:cubicBezTo>
                    <a:cubicBezTo>
                      <a:pt x="105" y="1282"/>
                      <a:pt x="391" y="1287"/>
                      <a:pt x="391" y="1287"/>
                    </a:cubicBezTo>
                    <a:cubicBezTo>
                      <a:pt x="748" y="1269"/>
                      <a:pt x="748" y="1269"/>
                      <a:pt x="748" y="1269"/>
                    </a:cubicBezTo>
                    <a:lnTo>
                      <a:pt x="746" y="316"/>
                    </a:lnTo>
                    <a:close/>
                    <a:moveTo>
                      <a:pt x="39" y="219"/>
                    </a:moveTo>
                    <a:cubicBezTo>
                      <a:pt x="288" y="205"/>
                      <a:pt x="288" y="205"/>
                      <a:pt x="288" y="205"/>
                    </a:cubicBezTo>
                    <a:cubicBezTo>
                      <a:pt x="288" y="225"/>
                      <a:pt x="288" y="225"/>
                      <a:pt x="288" y="225"/>
                    </a:cubicBezTo>
                    <a:cubicBezTo>
                      <a:pt x="39" y="239"/>
                      <a:pt x="39" y="239"/>
                      <a:pt x="39" y="239"/>
                    </a:cubicBezTo>
                    <a:lnTo>
                      <a:pt x="39" y="219"/>
                    </a:lnTo>
                    <a:close/>
                    <a:moveTo>
                      <a:pt x="39" y="268"/>
                    </a:moveTo>
                    <a:cubicBezTo>
                      <a:pt x="288" y="255"/>
                      <a:pt x="288" y="255"/>
                      <a:pt x="288" y="255"/>
                    </a:cubicBezTo>
                    <a:cubicBezTo>
                      <a:pt x="288" y="274"/>
                      <a:pt x="288" y="274"/>
                      <a:pt x="288" y="274"/>
                    </a:cubicBezTo>
                    <a:cubicBezTo>
                      <a:pt x="39" y="288"/>
                      <a:pt x="39" y="288"/>
                      <a:pt x="39" y="288"/>
                    </a:cubicBezTo>
                    <a:lnTo>
                      <a:pt x="39" y="268"/>
                    </a:lnTo>
                    <a:close/>
                    <a:moveTo>
                      <a:pt x="39" y="318"/>
                    </a:moveTo>
                    <a:cubicBezTo>
                      <a:pt x="288" y="304"/>
                      <a:pt x="288" y="304"/>
                      <a:pt x="288" y="304"/>
                    </a:cubicBezTo>
                    <a:cubicBezTo>
                      <a:pt x="288" y="323"/>
                      <a:pt x="288" y="323"/>
                      <a:pt x="288" y="323"/>
                    </a:cubicBezTo>
                    <a:cubicBezTo>
                      <a:pt x="39" y="337"/>
                      <a:pt x="39" y="337"/>
                      <a:pt x="39" y="337"/>
                    </a:cubicBezTo>
                    <a:lnTo>
                      <a:pt x="39" y="31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</p:grpSp>
      <p:sp>
        <p:nvSpPr>
          <p:cNvPr id="47" name="Freeform 46"/>
          <p:cNvSpPr>
            <a:spLocks noEditPoints="1"/>
          </p:cNvSpPr>
          <p:nvPr/>
        </p:nvSpPr>
        <p:spPr bwMode="black">
          <a:xfrm>
            <a:off x="3149554" y="3142469"/>
            <a:ext cx="267023" cy="481308"/>
          </a:xfrm>
          <a:custGeom>
            <a:avLst/>
            <a:gdLst>
              <a:gd name="T0" fmla="*/ 1441 w 1615"/>
              <a:gd name="T1" fmla="*/ 131 h 2179"/>
              <a:gd name="T2" fmla="*/ 1344 w 1615"/>
              <a:gd name="T3" fmla="*/ 16 h 2179"/>
              <a:gd name="T4" fmla="*/ 306 w 1615"/>
              <a:gd name="T5" fmla="*/ 0 h 2179"/>
              <a:gd name="T6" fmla="*/ 62 w 1615"/>
              <a:gd name="T7" fmla="*/ 171 h 2179"/>
              <a:gd name="T8" fmla="*/ 174 w 1615"/>
              <a:gd name="T9" fmla="*/ 131 h 2179"/>
              <a:gd name="T10" fmla="*/ 174 w 1615"/>
              <a:gd name="T11" fmla="*/ 180 h 2179"/>
              <a:gd name="T12" fmla="*/ 0 w 1615"/>
              <a:gd name="T13" fmla="*/ 2005 h 2179"/>
              <a:gd name="T14" fmla="*/ 1441 w 1615"/>
              <a:gd name="T15" fmla="*/ 2179 h 2179"/>
              <a:gd name="T16" fmla="*/ 1615 w 1615"/>
              <a:gd name="T17" fmla="*/ 354 h 2179"/>
              <a:gd name="T18" fmla="*/ 1518 w 1615"/>
              <a:gd name="T19" fmla="*/ 2005 h 2179"/>
              <a:gd name="T20" fmla="*/ 174 w 1615"/>
              <a:gd name="T21" fmla="*/ 2082 h 2179"/>
              <a:gd name="T22" fmla="*/ 97 w 1615"/>
              <a:gd name="T23" fmla="*/ 354 h 2179"/>
              <a:gd name="T24" fmla="*/ 1441 w 1615"/>
              <a:gd name="T25" fmla="*/ 277 h 2179"/>
              <a:gd name="T26" fmla="*/ 1518 w 1615"/>
              <a:gd name="T27" fmla="*/ 2005 h 2179"/>
              <a:gd name="T28" fmla="*/ 241 w 1615"/>
              <a:gd name="T29" fmla="*/ 1038 h 2179"/>
              <a:gd name="T30" fmla="*/ 532 w 1615"/>
              <a:gd name="T31" fmla="*/ 1339 h 2179"/>
              <a:gd name="T32" fmla="*/ 713 w 1615"/>
              <a:gd name="T33" fmla="*/ 1304 h 2179"/>
              <a:gd name="T34" fmla="*/ 695 w 1615"/>
              <a:gd name="T35" fmla="*/ 1594 h 2179"/>
              <a:gd name="T36" fmla="*/ 1375 w 1615"/>
              <a:gd name="T37" fmla="*/ 1038 h 2179"/>
              <a:gd name="T38" fmla="*/ 808 w 1615"/>
              <a:gd name="T39" fmla="*/ 1206 h 2179"/>
              <a:gd name="T40" fmla="*/ 808 w 1615"/>
              <a:gd name="T41" fmla="*/ 870 h 2179"/>
              <a:gd name="T42" fmla="*/ 808 w 1615"/>
              <a:gd name="T43" fmla="*/ 1206 h 2179"/>
              <a:gd name="T44" fmla="*/ 652 w 1615"/>
              <a:gd name="T45" fmla="*/ 1331 h 2179"/>
              <a:gd name="T46" fmla="*/ 453 w 1615"/>
              <a:gd name="T47" fmla="*/ 1481 h 2179"/>
              <a:gd name="T48" fmla="*/ 258 w 1615"/>
              <a:gd name="T49" fmla="*/ 1960 h 2179"/>
              <a:gd name="T50" fmla="*/ 534 w 1615"/>
              <a:gd name="T51" fmla="*/ 1842 h 2179"/>
              <a:gd name="T52" fmla="*/ 702 w 1615"/>
              <a:gd name="T53" fmla="*/ 1467 h 2179"/>
              <a:gd name="T54" fmla="*/ 418 w 1615"/>
              <a:gd name="T55" fmla="*/ 1872 h 2179"/>
              <a:gd name="T56" fmla="*/ 284 w 1615"/>
              <a:gd name="T57" fmla="*/ 1780 h 2179"/>
              <a:gd name="T58" fmla="*/ 418 w 1615"/>
              <a:gd name="T59" fmla="*/ 1872 h 2179"/>
              <a:gd name="T60" fmla="*/ 204 w 1615"/>
              <a:gd name="T61" fmla="*/ 323 h 2179"/>
              <a:gd name="T62" fmla="*/ 204 w 1615"/>
              <a:gd name="T63" fmla="*/ 428 h 2179"/>
              <a:gd name="T64" fmla="*/ 1418 w 1615"/>
              <a:gd name="T65" fmla="*/ 323 h 2179"/>
              <a:gd name="T66" fmla="*/ 1418 w 1615"/>
              <a:gd name="T67" fmla="*/ 428 h 2179"/>
              <a:gd name="T68" fmla="*/ 1418 w 1615"/>
              <a:gd name="T69" fmla="*/ 323 h 2179"/>
              <a:gd name="T70" fmla="*/ 1366 w 1615"/>
              <a:gd name="T71" fmla="*/ 1978 h 2179"/>
              <a:gd name="T72" fmla="*/ 1471 w 1615"/>
              <a:gd name="T73" fmla="*/ 1978 h 2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15" h="2179">
                <a:moveTo>
                  <a:pt x="174" y="131"/>
                </a:moveTo>
                <a:cubicBezTo>
                  <a:pt x="1441" y="131"/>
                  <a:pt x="1441" y="131"/>
                  <a:pt x="1441" y="131"/>
                </a:cubicBezTo>
                <a:cubicBezTo>
                  <a:pt x="1465" y="131"/>
                  <a:pt x="1488" y="136"/>
                  <a:pt x="1509" y="145"/>
                </a:cubicBezTo>
                <a:cubicBezTo>
                  <a:pt x="1344" y="16"/>
                  <a:pt x="1344" y="16"/>
                  <a:pt x="1344" y="16"/>
                </a:cubicBezTo>
                <a:cubicBezTo>
                  <a:pt x="1333" y="7"/>
                  <a:pt x="1312" y="0"/>
                  <a:pt x="1298" y="0"/>
                </a:cubicBezTo>
                <a:cubicBezTo>
                  <a:pt x="306" y="0"/>
                  <a:pt x="306" y="0"/>
                  <a:pt x="306" y="0"/>
                </a:cubicBezTo>
                <a:cubicBezTo>
                  <a:pt x="292" y="0"/>
                  <a:pt x="271" y="7"/>
                  <a:pt x="260" y="16"/>
                </a:cubicBezTo>
                <a:cubicBezTo>
                  <a:pt x="62" y="171"/>
                  <a:pt x="62" y="171"/>
                  <a:pt x="62" y="171"/>
                </a:cubicBezTo>
                <a:cubicBezTo>
                  <a:pt x="64" y="171"/>
                  <a:pt x="64" y="171"/>
                  <a:pt x="64" y="171"/>
                </a:cubicBezTo>
                <a:cubicBezTo>
                  <a:pt x="94" y="146"/>
                  <a:pt x="132" y="131"/>
                  <a:pt x="174" y="131"/>
                </a:cubicBezTo>
                <a:close/>
                <a:moveTo>
                  <a:pt x="1441" y="180"/>
                </a:moveTo>
                <a:cubicBezTo>
                  <a:pt x="174" y="180"/>
                  <a:pt x="174" y="180"/>
                  <a:pt x="174" y="180"/>
                </a:cubicBezTo>
                <a:cubicBezTo>
                  <a:pt x="78" y="180"/>
                  <a:pt x="0" y="258"/>
                  <a:pt x="0" y="354"/>
                </a:cubicBezTo>
                <a:cubicBezTo>
                  <a:pt x="0" y="2005"/>
                  <a:pt x="0" y="2005"/>
                  <a:pt x="0" y="2005"/>
                </a:cubicBezTo>
                <a:cubicBezTo>
                  <a:pt x="0" y="2101"/>
                  <a:pt x="78" y="2179"/>
                  <a:pt x="174" y="2179"/>
                </a:cubicBezTo>
                <a:cubicBezTo>
                  <a:pt x="1441" y="2179"/>
                  <a:pt x="1441" y="2179"/>
                  <a:pt x="1441" y="2179"/>
                </a:cubicBezTo>
                <a:cubicBezTo>
                  <a:pt x="1537" y="2179"/>
                  <a:pt x="1615" y="2101"/>
                  <a:pt x="1615" y="2005"/>
                </a:cubicBezTo>
                <a:cubicBezTo>
                  <a:pt x="1615" y="354"/>
                  <a:pt x="1615" y="354"/>
                  <a:pt x="1615" y="354"/>
                </a:cubicBezTo>
                <a:cubicBezTo>
                  <a:pt x="1615" y="258"/>
                  <a:pt x="1537" y="180"/>
                  <a:pt x="1441" y="180"/>
                </a:cubicBezTo>
                <a:close/>
                <a:moveTo>
                  <a:pt x="1518" y="2005"/>
                </a:moveTo>
                <a:cubicBezTo>
                  <a:pt x="1518" y="2047"/>
                  <a:pt x="1484" y="2082"/>
                  <a:pt x="1441" y="2082"/>
                </a:cubicBezTo>
                <a:cubicBezTo>
                  <a:pt x="174" y="2082"/>
                  <a:pt x="174" y="2082"/>
                  <a:pt x="174" y="2082"/>
                </a:cubicBezTo>
                <a:cubicBezTo>
                  <a:pt x="132" y="2082"/>
                  <a:pt x="97" y="2047"/>
                  <a:pt x="97" y="2005"/>
                </a:cubicBezTo>
                <a:cubicBezTo>
                  <a:pt x="97" y="354"/>
                  <a:pt x="97" y="354"/>
                  <a:pt x="97" y="354"/>
                </a:cubicBezTo>
                <a:cubicBezTo>
                  <a:pt x="97" y="312"/>
                  <a:pt x="132" y="277"/>
                  <a:pt x="174" y="277"/>
                </a:cubicBezTo>
                <a:cubicBezTo>
                  <a:pt x="1441" y="277"/>
                  <a:pt x="1441" y="277"/>
                  <a:pt x="1441" y="277"/>
                </a:cubicBezTo>
                <a:cubicBezTo>
                  <a:pt x="1484" y="277"/>
                  <a:pt x="1518" y="312"/>
                  <a:pt x="1518" y="354"/>
                </a:cubicBezTo>
                <a:lnTo>
                  <a:pt x="1518" y="2005"/>
                </a:lnTo>
                <a:close/>
                <a:moveTo>
                  <a:pt x="808" y="471"/>
                </a:moveTo>
                <a:cubicBezTo>
                  <a:pt x="494" y="471"/>
                  <a:pt x="241" y="725"/>
                  <a:pt x="241" y="1038"/>
                </a:cubicBezTo>
                <a:cubicBezTo>
                  <a:pt x="241" y="1201"/>
                  <a:pt x="309" y="1347"/>
                  <a:pt x="419" y="1451"/>
                </a:cubicBezTo>
                <a:cubicBezTo>
                  <a:pt x="532" y="1339"/>
                  <a:pt x="532" y="1339"/>
                  <a:pt x="532" y="1339"/>
                </a:cubicBezTo>
                <a:cubicBezTo>
                  <a:pt x="565" y="1305"/>
                  <a:pt x="610" y="1286"/>
                  <a:pt x="652" y="1286"/>
                </a:cubicBezTo>
                <a:cubicBezTo>
                  <a:pt x="675" y="1286"/>
                  <a:pt x="696" y="1292"/>
                  <a:pt x="713" y="1304"/>
                </a:cubicBezTo>
                <a:cubicBezTo>
                  <a:pt x="762" y="1337"/>
                  <a:pt x="775" y="1416"/>
                  <a:pt x="744" y="1486"/>
                </a:cubicBezTo>
                <a:cubicBezTo>
                  <a:pt x="695" y="1594"/>
                  <a:pt x="695" y="1594"/>
                  <a:pt x="695" y="1594"/>
                </a:cubicBezTo>
                <a:cubicBezTo>
                  <a:pt x="731" y="1601"/>
                  <a:pt x="769" y="1605"/>
                  <a:pt x="808" y="1605"/>
                </a:cubicBezTo>
                <a:cubicBezTo>
                  <a:pt x="1121" y="1605"/>
                  <a:pt x="1375" y="1351"/>
                  <a:pt x="1375" y="1038"/>
                </a:cubicBezTo>
                <a:cubicBezTo>
                  <a:pt x="1375" y="725"/>
                  <a:pt x="1121" y="471"/>
                  <a:pt x="808" y="471"/>
                </a:cubicBezTo>
                <a:close/>
                <a:moveTo>
                  <a:pt x="808" y="1206"/>
                </a:moveTo>
                <a:cubicBezTo>
                  <a:pt x="715" y="1206"/>
                  <a:pt x="640" y="1131"/>
                  <a:pt x="640" y="1038"/>
                </a:cubicBezTo>
                <a:cubicBezTo>
                  <a:pt x="640" y="945"/>
                  <a:pt x="715" y="870"/>
                  <a:pt x="808" y="870"/>
                </a:cubicBezTo>
                <a:cubicBezTo>
                  <a:pt x="900" y="870"/>
                  <a:pt x="976" y="945"/>
                  <a:pt x="976" y="1038"/>
                </a:cubicBezTo>
                <a:cubicBezTo>
                  <a:pt x="976" y="1131"/>
                  <a:pt x="900" y="1206"/>
                  <a:pt x="808" y="1206"/>
                </a:cubicBezTo>
                <a:close/>
                <a:moveTo>
                  <a:pt x="687" y="1341"/>
                </a:moveTo>
                <a:cubicBezTo>
                  <a:pt x="678" y="1334"/>
                  <a:pt x="665" y="1331"/>
                  <a:pt x="652" y="1331"/>
                </a:cubicBezTo>
                <a:cubicBezTo>
                  <a:pt x="623" y="1331"/>
                  <a:pt x="590" y="1345"/>
                  <a:pt x="564" y="1371"/>
                </a:cubicBezTo>
                <a:cubicBezTo>
                  <a:pt x="453" y="1481"/>
                  <a:pt x="453" y="1481"/>
                  <a:pt x="453" y="1481"/>
                </a:cubicBezTo>
                <a:cubicBezTo>
                  <a:pt x="271" y="1660"/>
                  <a:pt x="271" y="1660"/>
                  <a:pt x="271" y="1660"/>
                </a:cubicBezTo>
                <a:cubicBezTo>
                  <a:pt x="170" y="1760"/>
                  <a:pt x="164" y="1895"/>
                  <a:pt x="258" y="1960"/>
                </a:cubicBezTo>
                <a:cubicBezTo>
                  <a:pt x="286" y="1979"/>
                  <a:pt x="315" y="1988"/>
                  <a:pt x="346" y="1988"/>
                </a:cubicBezTo>
                <a:cubicBezTo>
                  <a:pt x="419" y="1988"/>
                  <a:pt x="493" y="1935"/>
                  <a:pt x="534" y="1842"/>
                </a:cubicBezTo>
                <a:cubicBezTo>
                  <a:pt x="650" y="1583"/>
                  <a:pt x="650" y="1583"/>
                  <a:pt x="650" y="1583"/>
                </a:cubicBezTo>
                <a:cubicBezTo>
                  <a:pt x="702" y="1467"/>
                  <a:pt x="702" y="1467"/>
                  <a:pt x="702" y="1467"/>
                </a:cubicBezTo>
                <a:cubicBezTo>
                  <a:pt x="724" y="1418"/>
                  <a:pt x="717" y="1362"/>
                  <a:pt x="687" y="1341"/>
                </a:cubicBezTo>
                <a:close/>
                <a:moveTo>
                  <a:pt x="418" y="1872"/>
                </a:moveTo>
                <a:cubicBezTo>
                  <a:pt x="392" y="1909"/>
                  <a:pt x="341" y="1919"/>
                  <a:pt x="304" y="1893"/>
                </a:cubicBezTo>
                <a:cubicBezTo>
                  <a:pt x="267" y="1867"/>
                  <a:pt x="258" y="1817"/>
                  <a:pt x="284" y="1780"/>
                </a:cubicBezTo>
                <a:cubicBezTo>
                  <a:pt x="310" y="1743"/>
                  <a:pt x="360" y="1734"/>
                  <a:pt x="397" y="1759"/>
                </a:cubicBezTo>
                <a:cubicBezTo>
                  <a:pt x="434" y="1785"/>
                  <a:pt x="443" y="1836"/>
                  <a:pt x="418" y="1872"/>
                </a:cubicBezTo>
                <a:close/>
                <a:moveTo>
                  <a:pt x="256" y="376"/>
                </a:moveTo>
                <a:cubicBezTo>
                  <a:pt x="256" y="346"/>
                  <a:pt x="233" y="323"/>
                  <a:pt x="204" y="323"/>
                </a:cubicBezTo>
                <a:cubicBezTo>
                  <a:pt x="174" y="323"/>
                  <a:pt x="151" y="346"/>
                  <a:pt x="151" y="376"/>
                </a:cubicBezTo>
                <a:cubicBezTo>
                  <a:pt x="151" y="405"/>
                  <a:pt x="174" y="428"/>
                  <a:pt x="204" y="428"/>
                </a:cubicBezTo>
                <a:cubicBezTo>
                  <a:pt x="233" y="428"/>
                  <a:pt x="256" y="405"/>
                  <a:pt x="256" y="376"/>
                </a:cubicBezTo>
                <a:close/>
                <a:moveTo>
                  <a:pt x="1418" y="323"/>
                </a:moveTo>
                <a:cubicBezTo>
                  <a:pt x="1389" y="323"/>
                  <a:pt x="1366" y="346"/>
                  <a:pt x="1366" y="376"/>
                </a:cubicBezTo>
                <a:cubicBezTo>
                  <a:pt x="1366" y="405"/>
                  <a:pt x="1389" y="428"/>
                  <a:pt x="1418" y="428"/>
                </a:cubicBezTo>
                <a:cubicBezTo>
                  <a:pt x="1448" y="428"/>
                  <a:pt x="1471" y="405"/>
                  <a:pt x="1471" y="376"/>
                </a:cubicBezTo>
                <a:cubicBezTo>
                  <a:pt x="1471" y="346"/>
                  <a:pt x="1448" y="323"/>
                  <a:pt x="1418" y="323"/>
                </a:cubicBezTo>
                <a:close/>
                <a:moveTo>
                  <a:pt x="1418" y="1925"/>
                </a:moveTo>
                <a:cubicBezTo>
                  <a:pt x="1389" y="1925"/>
                  <a:pt x="1366" y="1949"/>
                  <a:pt x="1366" y="1978"/>
                </a:cubicBezTo>
                <a:cubicBezTo>
                  <a:pt x="1366" y="2007"/>
                  <a:pt x="1389" y="2031"/>
                  <a:pt x="1418" y="2031"/>
                </a:cubicBezTo>
                <a:cubicBezTo>
                  <a:pt x="1448" y="2031"/>
                  <a:pt x="1471" y="2007"/>
                  <a:pt x="1471" y="1978"/>
                </a:cubicBezTo>
                <a:cubicBezTo>
                  <a:pt x="1471" y="1949"/>
                  <a:pt x="1448" y="1925"/>
                  <a:pt x="1418" y="1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600" dirty="0">
              <a:gradFill>
                <a:gsLst>
                  <a:gs pos="29358">
                    <a:schemeClr val="tx1"/>
                  </a:gs>
                  <a:gs pos="73000">
                    <a:schemeClr val="tx1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8" name="Freeform 47"/>
          <p:cNvSpPr>
            <a:spLocks noEditPoints="1"/>
          </p:cNvSpPr>
          <p:nvPr/>
        </p:nvSpPr>
        <p:spPr bwMode="black">
          <a:xfrm>
            <a:off x="3436076" y="3142469"/>
            <a:ext cx="267023" cy="481308"/>
          </a:xfrm>
          <a:custGeom>
            <a:avLst/>
            <a:gdLst>
              <a:gd name="T0" fmla="*/ 1441 w 1615"/>
              <a:gd name="T1" fmla="*/ 131 h 2179"/>
              <a:gd name="T2" fmla="*/ 1344 w 1615"/>
              <a:gd name="T3" fmla="*/ 16 h 2179"/>
              <a:gd name="T4" fmla="*/ 306 w 1615"/>
              <a:gd name="T5" fmla="*/ 0 h 2179"/>
              <a:gd name="T6" fmla="*/ 62 w 1615"/>
              <a:gd name="T7" fmla="*/ 171 h 2179"/>
              <a:gd name="T8" fmla="*/ 174 w 1615"/>
              <a:gd name="T9" fmla="*/ 131 h 2179"/>
              <a:gd name="T10" fmla="*/ 174 w 1615"/>
              <a:gd name="T11" fmla="*/ 180 h 2179"/>
              <a:gd name="T12" fmla="*/ 0 w 1615"/>
              <a:gd name="T13" fmla="*/ 2005 h 2179"/>
              <a:gd name="T14" fmla="*/ 1441 w 1615"/>
              <a:gd name="T15" fmla="*/ 2179 h 2179"/>
              <a:gd name="T16" fmla="*/ 1615 w 1615"/>
              <a:gd name="T17" fmla="*/ 354 h 2179"/>
              <a:gd name="T18" fmla="*/ 1518 w 1615"/>
              <a:gd name="T19" fmla="*/ 2005 h 2179"/>
              <a:gd name="T20" fmla="*/ 174 w 1615"/>
              <a:gd name="T21" fmla="*/ 2082 h 2179"/>
              <a:gd name="T22" fmla="*/ 97 w 1615"/>
              <a:gd name="T23" fmla="*/ 354 h 2179"/>
              <a:gd name="T24" fmla="*/ 1441 w 1615"/>
              <a:gd name="T25" fmla="*/ 277 h 2179"/>
              <a:gd name="T26" fmla="*/ 1518 w 1615"/>
              <a:gd name="T27" fmla="*/ 2005 h 2179"/>
              <a:gd name="T28" fmla="*/ 241 w 1615"/>
              <a:gd name="T29" fmla="*/ 1038 h 2179"/>
              <a:gd name="T30" fmla="*/ 532 w 1615"/>
              <a:gd name="T31" fmla="*/ 1339 h 2179"/>
              <a:gd name="T32" fmla="*/ 713 w 1615"/>
              <a:gd name="T33" fmla="*/ 1304 h 2179"/>
              <a:gd name="T34" fmla="*/ 695 w 1615"/>
              <a:gd name="T35" fmla="*/ 1594 h 2179"/>
              <a:gd name="T36" fmla="*/ 1375 w 1615"/>
              <a:gd name="T37" fmla="*/ 1038 h 2179"/>
              <a:gd name="T38" fmla="*/ 808 w 1615"/>
              <a:gd name="T39" fmla="*/ 1206 h 2179"/>
              <a:gd name="T40" fmla="*/ 808 w 1615"/>
              <a:gd name="T41" fmla="*/ 870 h 2179"/>
              <a:gd name="T42" fmla="*/ 808 w 1615"/>
              <a:gd name="T43" fmla="*/ 1206 h 2179"/>
              <a:gd name="T44" fmla="*/ 652 w 1615"/>
              <a:gd name="T45" fmla="*/ 1331 h 2179"/>
              <a:gd name="T46" fmla="*/ 453 w 1615"/>
              <a:gd name="T47" fmla="*/ 1481 h 2179"/>
              <a:gd name="T48" fmla="*/ 258 w 1615"/>
              <a:gd name="T49" fmla="*/ 1960 h 2179"/>
              <a:gd name="T50" fmla="*/ 534 w 1615"/>
              <a:gd name="T51" fmla="*/ 1842 h 2179"/>
              <a:gd name="T52" fmla="*/ 702 w 1615"/>
              <a:gd name="T53" fmla="*/ 1467 h 2179"/>
              <a:gd name="T54" fmla="*/ 418 w 1615"/>
              <a:gd name="T55" fmla="*/ 1872 h 2179"/>
              <a:gd name="T56" fmla="*/ 284 w 1615"/>
              <a:gd name="T57" fmla="*/ 1780 h 2179"/>
              <a:gd name="T58" fmla="*/ 418 w 1615"/>
              <a:gd name="T59" fmla="*/ 1872 h 2179"/>
              <a:gd name="T60" fmla="*/ 204 w 1615"/>
              <a:gd name="T61" fmla="*/ 323 h 2179"/>
              <a:gd name="T62" fmla="*/ 204 w 1615"/>
              <a:gd name="T63" fmla="*/ 428 h 2179"/>
              <a:gd name="T64" fmla="*/ 1418 w 1615"/>
              <a:gd name="T65" fmla="*/ 323 h 2179"/>
              <a:gd name="T66" fmla="*/ 1418 w 1615"/>
              <a:gd name="T67" fmla="*/ 428 h 2179"/>
              <a:gd name="T68" fmla="*/ 1418 w 1615"/>
              <a:gd name="T69" fmla="*/ 323 h 2179"/>
              <a:gd name="T70" fmla="*/ 1366 w 1615"/>
              <a:gd name="T71" fmla="*/ 1978 h 2179"/>
              <a:gd name="T72" fmla="*/ 1471 w 1615"/>
              <a:gd name="T73" fmla="*/ 1978 h 2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15" h="2179">
                <a:moveTo>
                  <a:pt x="174" y="131"/>
                </a:moveTo>
                <a:cubicBezTo>
                  <a:pt x="1441" y="131"/>
                  <a:pt x="1441" y="131"/>
                  <a:pt x="1441" y="131"/>
                </a:cubicBezTo>
                <a:cubicBezTo>
                  <a:pt x="1465" y="131"/>
                  <a:pt x="1488" y="136"/>
                  <a:pt x="1509" y="145"/>
                </a:cubicBezTo>
                <a:cubicBezTo>
                  <a:pt x="1344" y="16"/>
                  <a:pt x="1344" y="16"/>
                  <a:pt x="1344" y="16"/>
                </a:cubicBezTo>
                <a:cubicBezTo>
                  <a:pt x="1333" y="7"/>
                  <a:pt x="1312" y="0"/>
                  <a:pt x="1298" y="0"/>
                </a:cubicBezTo>
                <a:cubicBezTo>
                  <a:pt x="306" y="0"/>
                  <a:pt x="306" y="0"/>
                  <a:pt x="306" y="0"/>
                </a:cubicBezTo>
                <a:cubicBezTo>
                  <a:pt x="292" y="0"/>
                  <a:pt x="271" y="7"/>
                  <a:pt x="260" y="16"/>
                </a:cubicBezTo>
                <a:cubicBezTo>
                  <a:pt x="62" y="171"/>
                  <a:pt x="62" y="171"/>
                  <a:pt x="62" y="171"/>
                </a:cubicBezTo>
                <a:cubicBezTo>
                  <a:pt x="64" y="171"/>
                  <a:pt x="64" y="171"/>
                  <a:pt x="64" y="171"/>
                </a:cubicBezTo>
                <a:cubicBezTo>
                  <a:pt x="94" y="146"/>
                  <a:pt x="132" y="131"/>
                  <a:pt x="174" y="131"/>
                </a:cubicBezTo>
                <a:close/>
                <a:moveTo>
                  <a:pt x="1441" y="180"/>
                </a:moveTo>
                <a:cubicBezTo>
                  <a:pt x="174" y="180"/>
                  <a:pt x="174" y="180"/>
                  <a:pt x="174" y="180"/>
                </a:cubicBezTo>
                <a:cubicBezTo>
                  <a:pt x="78" y="180"/>
                  <a:pt x="0" y="258"/>
                  <a:pt x="0" y="354"/>
                </a:cubicBezTo>
                <a:cubicBezTo>
                  <a:pt x="0" y="2005"/>
                  <a:pt x="0" y="2005"/>
                  <a:pt x="0" y="2005"/>
                </a:cubicBezTo>
                <a:cubicBezTo>
                  <a:pt x="0" y="2101"/>
                  <a:pt x="78" y="2179"/>
                  <a:pt x="174" y="2179"/>
                </a:cubicBezTo>
                <a:cubicBezTo>
                  <a:pt x="1441" y="2179"/>
                  <a:pt x="1441" y="2179"/>
                  <a:pt x="1441" y="2179"/>
                </a:cubicBezTo>
                <a:cubicBezTo>
                  <a:pt x="1537" y="2179"/>
                  <a:pt x="1615" y="2101"/>
                  <a:pt x="1615" y="2005"/>
                </a:cubicBezTo>
                <a:cubicBezTo>
                  <a:pt x="1615" y="354"/>
                  <a:pt x="1615" y="354"/>
                  <a:pt x="1615" y="354"/>
                </a:cubicBezTo>
                <a:cubicBezTo>
                  <a:pt x="1615" y="258"/>
                  <a:pt x="1537" y="180"/>
                  <a:pt x="1441" y="180"/>
                </a:cubicBezTo>
                <a:close/>
                <a:moveTo>
                  <a:pt x="1518" y="2005"/>
                </a:moveTo>
                <a:cubicBezTo>
                  <a:pt x="1518" y="2047"/>
                  <a:pt x="1484" y="2082"/>
                  <a:pt x="1441" y="2082"/>
                </a:cubicBezTo>
                <a:cubicBezTo>
                  <a:pt x="174" y="2082"/>
                  <a:pt x="174" y="2082"/>
                  <a:pt x="174" y="2082"/>
                </a:cubicBezTo>
                <a:cubicBezTo>
                  <a:pt x="132" y="2082"/>
                  <a:pt x="97" y="2047"/>
                  <a:pt x="97" y="2005"/>
                </a:cubicBezTo>
                <a:cubicBezTo>
                  <a:pt x="97" y="354"/>
                  <a:pt x="97" y="354"/>
                  <a:pt x="97" y="354"/>
                </a:cubicBezTo>
                <a:cubicBezTo>
                  <a:pt x="97" y="312"/>
                  <a:pt x="132" y="277"/>
                  <a:pt x="174" y="277"/>
                </a:cubicBezTo>
                <a:cubicBezTo>
                  <a:pt x="1441" y="277"/>
                  <a:pt x="1441" y="277"/>
                  <a:pt x="1441" y="277"/>
                </a:cubicBezTo>
                <a:cubicBezTo>
                  <a:pt x="1484" y="277"/>
                  <a:pt x="1518" y="312"/>
                  <a:pt x="1518" y="354"/>
                </a:cubicBezTo>
                <a:lnTo>
                  <a:pt x="1518" y="2005"/>
                </a:lnTo>
                <a:close/>
                <a:moveTo>
                  <a:pt x="808" y="471"/>
                </a:moveTo>
                <a:cubicBezTo>
                  <a:pt x="494" y="471"/>
                  <a:pt x="241" y="725"/>
                  <a:pt x="241" y="1038"/>
                </a:cubicBezTo>
                <a:cubicBezTo>
                  <a:pt x="241" y="1201"/>
                  <a:pt x="309" y="1347"/>
                  <a:pt x="419" y="1451"/>
                </a:cubicBezTo>
                <a:cubicBezTo>
                  <a:pt x="532" y="1339"/>
                  <a:pt x="532" y="1339"/>
                  <a:pt x="532" y="1339"/>
                </a:cubicBezTo>
                <a:cubicBezTo>
                  <a:pt x="565" y="1305"/>
                  <a:pt x="610" y="1286"/>
                  <a:pt x="652" y="1286"/>
                </a:cubicBezTo>
                <a:cubicBezTo>
                  <a:pt x="675" y="1286"/>
                  <a:pt x="696" y="1292"/>
                  <a:pt x="713" y="1304"/>
                </a:cubicBezTo>
                <a:cubicBezTo>
                  <a:pt x="762" y="1337"/>
                  <a:pt x="775" y="1416"/>
                  <a:pt x="744" y="1486"/>
                </a:cubicBezTo>
                <a:cubicBezTo>
                  <a:pt x="695" y="1594"/>
                  <a:pt x="695" y="1594"/>
                  <a:pt x="695" y="1594"/>
                </a:cubicBezTo>
                <a:cubicBezTo>
                  <a:pt x="731" y="1601"/>
                  <a:pt x="769" y="1605"/>
                  <a:pt x="808" y="1605"/>
                </a:cubicBezTo>
                <a:cubicBezTo>
                  <a:pt x="1121" y="1605"/>
                  <a:pt x="1375" y="1351"/>
                  <a:pt x="1375" y="1038"/>
                </a:cubicBezTo>
                <a:cubicBezTo>
                  <a:pt x="1375" y="725"/>
                  <a:pt x="1121" y="471"/>
                  <a:pt x="808" y="471"/>
                </a:cubicBezTo>
                <a:close/>
                <a:moveTo>
                  <a:pt x="808" y="1206"/>
                </a:moveTo>
                <a:cubicBezTo>
                  <a:pt x="715" y="1206"/>
                  <a:pt x="640" y="1131"/>
                  <a:pt x="640" y="1038"/>
                </a:cubicBezTo>
                <a:cubicBezTo>
                  <a:pt x="640" y="945"/>
                  <a:pt x="715" y="870"/>
                  <a:pt x="808" y="870"/>
                </a:cubicBezTo>
                <a:cubicBezTo>
                  <a:pt x="900" y="870"/>
                  <a:pt x="976" y="945"/>
                  <a:pt x="976" y="1038"/>
                </a:cubicBezTo>
                <a:cubicBezTo>
                  <a:pt x="976" y="1131"/>
                  <a:pt x="900" y="1206"/>
                  <a:pt x="808" y="1206"/>
                </a:cubicBezTo>
                <a:close/>
                <a:moveTo>
                  <a:pt x="687" y="1341"/>
                </a:moveTo>
                <a:cubicBezTo>
                  <a:pt x="678" y="1334"/>
                  <a:pt x="665" y="1331"/>
                  <a:pt x="652" y="1331"/>
                </a:cubicBezTo>
                <a:cubicBezTo>
                  <a:pt x="623" y="1331"/>
                  <a:pt x="590" y="1345"/>
                  <a:pt x="564" y="1371"/>
                </a:cubicBezTo>
                <a:cubicBezTo>
                  <a:pt x="453" y="1481"/>
                  <a:pt x="453" y="1481"/>
                  <a:pt x="453" y="1481"/>
                </a:cubicBezTo>
                <a:cubicBezTo>
                  <a:pt x="271" y="1660"/>
                  <a:pt x="271" y="1660"/>
                  <a:pt x="271" y="1660"/>
                </a:cubicBezTo>
                <a:cubicBezTo>
                  <a:pt x="170" y="1760"/>
                  <a:pt x="164" y="1895"/>
                  <a:pt x="258" y="1960"/>
                </a:cubicBezTo>
                <a:cubicBezTo>
                  <a:pt x="286" y="1979"/>
                  <a:pt x="315" y="1988"/>
                  <a:pt x="346" y="1988"/>
                </a:cubicBezTo>
                <a:cubicBezTo>
                  <a:pt x="419" y="1988"/>
                  <a:pt x="493" y="1935"/>
                  <a:pt x="534" y="1842"/>
                </a:cubicBezTo>
                <a:cubicBezTo>
                  <a:pt x="650" y="1583"/>
                  <a:pt x="650" y="1583"/>
                  <a:pt x="650" y="1583"/>
                </a:cubicBezTo>
                <a:cubicBezTo>
                  <a:pt x="702" y="1467"/>
                  <a:pt x="702" y="1467"/>
                  <a:pt x="702" y="1467"/>
                </a:cubicBezTo>
                <a:cubicBezTo>
                  <a:pt x="724" y="1418"/>
                  <a:pt x="717" y="1362"/>
                  <a:pt x="687" y="1341"/>
                </a:cubicBezTo>
                <a:close/>
                <a:moveTo>
                  <a:pt x="418" y="1872"/>
                </a:moveTo>
                <a:cubicBezTo>
                  <a:pt x="392" y="1909"/>
                  <a:pt x="341" y="1919"/>
                  <a:pt x="304" y="1893"/>
                </a:cubicBezTo>
                <a:cubicBezTo>
                  <a:pt x="267" y="1867"/>
                  <a:pt x="258" y="1817"/>
                  <a:pt x="284" y="1780"/>
                </a:cubicBezTo>
                <a:cubicBezTo>
                  <a:pt x="310" y="1743"/>
                  <a:pt x="360" y="1734"/>
                  <a:pt x="397" y="1759"/>
                </a:cubicBezTo>
                <a:cubicBezTo>
                  <a:pt x="434" y="1785"/>
                  <a:pt x="443" y="1836"/>
                  <a:pt x="418" y="1872"/>
                </a:cubicBezTo>
                <a:close/>
                <a:moveTo>
                  <a:pt x="256" y="376"/>
                </a:moveTo>
                <a:cubicBezTo>
                  <a:pt x="256" y="346"/>
                  <a:pt x="233" y="323"/>
                  <a:pt x="204" y="323"/>
                </a:cubicBezTo>
                <a:cubicBezTo>
                  <a:pt x="174" y="323"/>
                  <a:pt x="151" y="346"/>
                  <a:pt x="151" y="376"/>
                </a:cubicBezTo>
                <a:cubicBezTo>
                  <a:pt x="151" y="405"/>
                  <a:pt x="174" y="428"/>
                  <a:pt x="204" y="428"/>
                </a:cubicBezTo>
                <a:cubicBezTo>
                  <a:pt x="233" y="428"/>
                  <a:pt x="256" y="405"/>
                  <a:pt x="256" y="376"/>
                </a:cubicBezTo>
                <a:close/>
                <a:moveTo>
                  <a:pt x="1418" y="323"/>
                </a:moveTo>
                <a:cubicBezTo>
                  <a:pt x="1389" y="323"/>
                  <a:pt x="1366" y="346"/>
                  <a:pt x="1366" y="376"/>
                </a:cubicBezTo>
                <a:cubicBezTo>
                  <a:pt x="1366" y="405"/>
                  <a:pt x="1389" y="428"/>
                  <a:pt x="1418" y="428"/>
                </a:cubicBezTo>
                <a:cubicBezTo>
                  <a:pt x="1448" y="428"/>
                  <a:pt x="1471" y="405"/>
                  <a:pt x="1471" y="376"/>
                </a:cubicBezTo>
                <a:cubicBezTo>
                  <a:pt x="1471" y="346"/>
                  <a:pt x="1448" y="323"/>
                  <a:pt x="1418" y="323"/>
                </a:cubicBezTo>
                <a:close/>
                <a:moveTo>
                  <a:pt x="1418" y="1925"/>
                </a:moveTo>
                <a:cubicBezTo>
                  <a:pt x="1389" y="1925"/>
                  <a:pt x="1366" y="1949"/>
                  <a:pt x="1366" y="1978"/>
                </a:cubicBezTo>
                <a:cubicBezTo>
                  <a:pt x="1366" y="2007"/>
                  <a:pt x="1389" y="2031"/>
                  <a:pt x="1418" y="2031"/>
                </a:cubicBezTo>
                <a:cubicBezTo>
                  <a:pt x="1448" y="2031"/>
                  <a:pt x="1471" y="2007"/>
                  <a:pt x="1471" y="1978"/>
                </a:cubicBezTo>
                <a:cubicBezTo>
                  <a:pt x="1471" y="1949"/>
                  <a:pt x="1448" y="1925"/>
                  <a:pt x="1418" y="1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600" dirty="0">
              <a:gradFill>
                <a:gsLst>
                  <a:gs pos="29358">
                    <a:schemeClr val="tx1"/>
                  </a:gs>
                  <a:gs pos="73000">
                    <a:schemeClr val="tx1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9" name="Freeform 48"/>
          <p:cNvSpPr>
            <a:spLocks noEditPoints="1"/>
          </p:cNvSpPr>
          <p:nvPr/>
        </p:nvSpPr>
        <p:spPr bwMode="black">
          <a:xfrm>
            <a:off x="3721502" y="3142469"/>
            <a:ext cx="267023" cy="481308"/>
          </a:xfrm>
          <a:custGeom>
            <a:avLst/>
            <a:gdLst>
              <a:gd name="T0" fmla="*/ 1441 w 1615"/>
              <a:gd name="T1" fmla="*/ 131 h 2179"/>
              <a:gd name="T2" fmla="*/ 1344 w 1615"/>
              <a:gd name="T3" fmla="*/ 16 h 2179"/>
              <a:gd name="T4" fmla="*/ 306 w 1615"/>
              <a:gd name="T5" fmla="*/ 0 h 2179"/>
              <a:gd name="T6" fmla="*/ 62 w 1615"/>
              <a:gd name="T7" fmla="*/ 171 h 2179"/>
              <a:gd name="T8" fmla="*/ 174 w 1615"/>
              <a:gd name="T9" fmla="*/ 131 h 2179"/>
              <a:gd name="T10" fmla="*/ 174 w 1615"/>
              <a:gd name="T11" fmla="*/ 180 h 2179"/>
              <a:gd name="T12" fmla="*/ 0 w 1615"/>
              <a:gd name="T13" fmla="*/ 2005 h 2179"/>
              <a:gd name="T14" fmla="*/ 1441 w 1615"/>
              <a:gd name="T15" fmla="*/ 2179 h 2179"/>
              <a:gd name="T16" fmla="*/ 1615 w 1615"/>
              <a:gd name="T17" fmla="*/ 354 h 2179"/>
              <a:gd name="T18" fmla="*/ 1518 w 1615"/>
              <a:gd name="T19" fmla="*/ 2005 h 2179"/>
              <a:gd name="T20" fmla="*/ 174 w 1615"/>
              <a:gd name="T21" fmla="*/ 2082 h 2179"/>
              <a:gd name="T22" fmla="*/ 97 w 1615"/>
              <a:gd name="T23" fmla="*/ 354 h 2179"/>
              <a:gd name="T24" fmla="*/ 1441 w 1615"/>
              <a:gd name="T25" fmla="*/ 277 h 2179"/>
              <a:gd name="T26" fmla="*/ 1518 w 1615"/>
              <a:gd name="T27" fmla="*/ 2005 h 2179"/>
              <a:gd name="T28" fmla="*/ 241 w 1615"/>
              <a:gd name="T29" fmla="*/ 1038 h 2179"/>
              <a:gd name="T30" fmla="*/ 532 w 1615"/>
              <a:gd name="T31" fmla="*/ 1339 h 2179"/>
              <a:gd name="T32" fmla="*/ 713 w 1615"/>
              <a:gd name="T33" fmla="*/ 1304 h 2179"/>
              <a:gd name="T34" fmla="*/ 695 w 1615"/>
              <a:gd name="T35" fmla="*/ 1594 h 2179"/>
              <a:gd name="T36" fmla="*/ 1375 w 1615"/>
              <a:gd name="T37" fmla="*/ 1038 h 2179"/>
              <a:gd name="T38" fmla="*/ 808 w 1615"/>
              <a:gd name="T39" fmla="*/ 1206 h 2179"/>
              <a:gd name="T40" fmla="*/ 808 w 1615"/>
              <a:gd name="T41" fmla="*/ 870 h 2179"/>
              <a:gd name="T42" fmla="*/ 808 w 1615"/>
              <a:gd name="T43" fmla="*/ 1206 h 2179"/>
              <a:gd name="T44" fmla="*/ 652 w 1615"/>
              <a:gd name="T45" fmla="*/ 1331 h 2179"/>
              <a:gd name="T46" fmla="*/ 453 w 1615"/>
              <a:gd name="T47" fmla="*/ 1481 h 2179"/>
              <a:gd name="T48" fmla="*/ 258 w 1615"/>
              <a:gd name="T49" fmla="*/ 1960 h 2179"/>
              <a:gd name="T50" fmla="*/ 534 w 1615"/>
              <a:gd name="T51" fmla="*/ 1842 h 2179"/>
              <a:gd name="T52" fmla="*/ 702 w 1615"/>
              <a:gd name="T53" fmla="*/ 1467 h 2179"/>
              <a:gd name="T54" fmla="*/ 418 w 1615"/>
              <a:gd name="T55" fmla="*/ 1872 h 2179"/>
              <a:gd name="T56" fmla="*/ 284 w 1615"/>
              <a:gd name="T57" fmla="*/ 1780 h 2179"/>
              <a:gd name="T58" fmla="*/ 418 w 1615"/>
              <a:gd name="T59" fmla="*/ 1872 h 2179"/>
              <a:gd name="T60" fmla="*/ 204 w 1615"/>
              <a:gd name="T61" fmla="*/ 323 h 2179"/>
              <a:gd name="T62" fmla="*/ 204 w 1615"/>
              <a:gd name="T63" fmla="*/ 428 h 2179"/>
              <a:gd name="T64" fmla="*/ 1418 w 1615"/>
              <a:gd name="T65" fmla="*/ 323 h 2179"/>
              <a:gd name="T66" fmla="*/ 1418 w 1615"/>
              <a:gd name="T67" fmla="*/ 428 h 2179"/>
              <a:gd name="T68" fmla="*/ 1418 w 1615"/>
              <a:gd name="T69" fmla="*/ 323 h 2179"/>
              <a:gd name="T70" fmla="*/ 1366 w 1615"/>
              <a:gd name="T71" fmla="*/ 1978 h 2179"/>
              <a:gd name="T72" fmla="*/ 1471 w 1615"/>
              <a:gd name="T73" fmla="*/ 1978 h 2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15" h="2179">
                <a:moveTo>
                  <a:pt x="174" y="131"/>
                </a:moveTo>
                <a:cubicBezTo>
                  <a:pt x="1441" y="131"/>
                  <a:pt x="1441" y="131"/>
                  <a:pt x="1441" y="131"/>
                </a:cubicBezTo>
                <a:cubicBezTo>
                  <a:pt x="1465" y="131"/>
                  <a:pt x="1488" y="136"/>
                  <a:pt x="1509" y="145"/>
                </a:cubicBezTo>
                <a:cubicBezTo>
                  <a:pt x="1344" y="16"/>
                  <a:pt x="1344" y="16"/>
                  <a:pt x="1344" y="16"/>
                </a:cubicBezTo>
                <a:cubicBezTo>
                  <a:pt x="1333" y="7"/>
                  <a:pt x="1312" y="0"/>
                  <a:pt x="1298" y="0"/>
                </a:cubicBezTo>
                <a:cubicBezTo>
                  <a:pt x="306" y="0"/>
                  <a:pt x="306" y="0"/>
                  <a:pt x="306" y="0"/>
                </a:cubicBezTo>
                <a:cubicBezTo>
                  <a:pt x="292" y="0"/>
                  <a:pt x="271" y="7"/>
                  <a:pt x="260" y="16"/>
                </a:cubicBezTo>
                <a:cubicBezTo>
                  <a:pt x="62" y="171"/>
                  <a:pt x="62" y="171"/>
                  <a:pt x="62" y="171"/>
                </a:cubicBezTo>
                <a:cubicBezTo>
                  <a:pt x="64" y="171"/>
                  <a:pt x="64" y="171"/>
                  <a:pt x="64" y="171"/>
                </a:cubicBezTo>
                <a:cubicBezTo>
                  <a:pt x="94" y="146"/>
                  <a:pt x="132" y="131"/>
                  <a:pt x="174" y="131"/>
                </a:cubicBezTo>
                <a:close/>
                <a:moveTo>
                  <a:pt x="1441" y="180"/>
                </a:moveTo>
                <a:cubicBezTo>
                  <a:pt x="174" y="180"/>
                  <a:pt x="174" y="180"/>
                  <a:pt x="174" y="180"/>
                </a:cubicBezTo>
                <a:cubicBezTo>
                  <a:pt x="78" y="180"/>
                  <a:pt x="0" y="258"/>
                  <a:pt x="0" y="354"/>
                </a:cubicBezTo>
                <a:cubicBezTo>
                  <a:pt x="0" y="2005"/>
                  <a:pt x="0" y="2005"/>
                  <a:pt x="0" y="2005"/>
                </a:cubicBezTo>
                <a:cubicBezTo>
                  <a:pt x="0" y="2101"/>
                  <a:pt x="78" y="2179"/>
                  <a:pt x="174" y="2179"/>
                </a:cubicBezTo>
                <a:cubicBezTo>
                  <a:pt x="1441" y="2179"/>
                  <a:pt x="1441" y="2179"/>
                  <a:pt x="1441" y="2179"/>
                </a:cubicBezTo>
                <a:cubicBezTo>
                  <a:pt x="1537" y="2179"/>
                  <a:pt x="1615" y="2101"/>
                  <a:pt x="1615" y="2005"/>
                </a:cubicBezTo>
                <a:cubicBezTo>
                  <a:pt x="1615" y="354"/>
                  <a:pt x="1615" y="354"/>
                  <a:pt x="1615" y="354"/>
                </a:cubicBezTo>
                <a:cubicBezTo>
                  <a:pt x="1615" y="258"/>
                  <a:pt x="1537" y="180"/>
                  <a:pt x="1441" y="180"/>
                </a:cubicBezTo>
                <a:close/>
                <a:moveTo>
                  <a:pt x="1518" y="2005"/>
                </a:moveTo>
                <a:cubicBezTo>
                  <a:pt x="1518" y="2047"/>
                  <a:pt x="1484" y="2082"/>
                  <a:pt x="1441" y="2082"/>
                </a:cubicBezTo>
                <a:cubicBezTo>
                  <a:pt x="174" y="2082"/>
                  <a:pt x="174" y="2082"/>
                  <a:pt x="174" y="2082"/>
                </a:cubicBezTo>
                <a:cubicBezTo>
                  <a:pt x="132" y="2082"/>
                  <a:pt x="97" y="2047"/>
                  <a:pt x="97" y="2005"/>
                </a:cubicBezTo>
                <a:cubicBezTo>
                  <a:pt x="97" y="354"/>
                  <a:pt x="97" y="354"/>
                  <a:pt x="97" y="354"/>
                </a:cubicBezTo>
                <a:cubicBezTo>
                  <a:pt x="97" y="312"/>
                  <a:pt x="132" y="277"/>
                  <a:pt x="174" y="277"/>
                </a:cubicBezTo>
                <a:cubicBezTo>
                  <a:pt x="1441" y="277"/>
                  <a:pt x="1441" y="277"/>
                  <a:pt x="1441" y="277"/>
                </a:cubicBezTo>
                <a:cubicBezTo>
                  <a:pt x="1484" y="277"/>
                  <a:pt x="1518" y="312"/>
                  <a:pt x="1518" y="354"/>
                </a:cubicBezTo>
                <a:lnTo>
                  <a:pt x="1518" y="2005"/>
                </a:lnTo>
                <a:close/>
                <a:moveTo>
                  <a:pt x="808" y="471"/>
                </a:moveTo>
                <a:cubicBezTo>
                  <a:pt x="494" y="471"/>
                  <a:pt x="241" y="725"/>
                  <a:pt x="241" y="1038"/>
                </a:cubicBezTo>
                <a:cubicBezTo>
                  <a:pt x="241" y="1201"/>
                  <a:pt x="309" y="1347"/>
                  <a:pt x="419" y="1451"/>
                </a:cubicBezTo>
                <a:cubicBezTo>
                  <a:pt x="532" y="1339"/>
                  <a:pt x="532" y="1339"/>
                  <a:pt x="532" y="1339"/>
                </a:cubicBezTo>
                <a:cubicBezTo>
                  <a:pt x="565" y="1305"/>
                  <a:pt x="610" y="1286"/>
                  <a:pt x="652" y="1286"/>
                </a:cubicBezTo>
                <a:cubicBezTo>
                  <a:pt x="675" y="1286"/>
                  <a:pt x="696" y="1292"/>
                  <a:pt x="713" y="1304"/>
                </a:cubicBezTo>
                <a:cubicBezTo>
                  <a:pt x="762" y="1337"/>
                  <a:pt x="775" y="1416"/>
                  <a:pt x="744" y="1486"/>
                </a:cubicBezTo>
                <a:cubicBezTo>
                  <a:pt x="695" y="1594"/>
                  <a:pt x="695" y="1594"/>
                  <a:pt x="695" y="1594"/>
                </a:cubicBezTo>
                <a:cubicBezTo>
                  <a:pt x="731" y="1601"/>
                  <a:pt x="769" y="1605"/>
                  <a:pt x="808" y="1605"/>
                </a:cubicBezTo>
                <a:cubicBezTo>
                  <a:pt x="1121" y="1605"/>
                  <a:pt x="1375" y="1351"/>
                  <a:pt x="1375" y="1038"/>
                </a:cubicBezTo>
                <a:cubicBezTo>
                  <a:pt x="1375" y="725"/>
                  <a:pt x="1121" y="471"/>
                  <a:pt x="808" y="471"/>
                </a:cubicBezTo>
                <a:close/>
                <a:moveTo>
                  <a:pt x="808" y="1206"/>
                </a:moveTo>
                <a:cubicBezTo>
                  <a:pt x="715" y="1206"/>
                  <a:pt x="640" y="1131"/>
                  <a:pt x="640" y="1038"/>
                </a:cubicBezTo>
                <a:cubicBezTo>
                  <a:pt x="640" y="945"/>
                  <a:pt x="715" y="870"/>
                  <a:pt x="808" y="870"/>
                </a:cubicBezTo>
                <a:cubicBezTo>
                  <a:pt x="900" y="870"/>
                  <a:pt x="976" y="945"/>
                  <a:pt x="976" y="1038"/>
                </a:cubicBezTo>
                <a:cubicBezTo>
                  <a:pt x="976" y="1131"/>
                  <a:pt x="900" y="1206"/>
                  <a:pt x="808" y="1206"/>
                </a:cubicBezTo>
                <a:close/>
                <a:moveTo>
                  <a:pt x="687" y="1341"/>
                </a:moveTo>
                <a:cubicBezTo>
                  <a:pt x="678" y="1334"/>
                  <a:pt x="665" y="1331"/>
                  <a:pt x="652" y="1331"/>
                </a:cubicBezTo>
                <a:cubicBezTo>
                  <a:pt x="623" y="1331"/>
                  <a:pt x="590" y="1345"/>
                  <a:pt x="564" y="1371"/>
                </a:cubicBezTo>
                <a:cubicBezTo>
                  <a:pt x="453" y="1481"/>
                  <a:pt x="453" y="1481"/>
                  <a:pt x="453" y="1481"/>
                </a:cubicBezTo>
                <a:cubicBezTo>
                  <a:pt x="271" y="1660"/>
                  <a:pt x="271" y="1660"/>
                  <a:pt x="271" y="1660"/>
                </a:cubicBezTo>
                <a:cubicBezTo>
                  <a:pt x="170" y="1760"/>
                  <a:pt x="164" y="1895"/>
                  <a:pt x="258" y="1960"/>
                </a:cubicBezTo>
                <a:cubicBezTo>
                  <a:pt x="286" y="1979"/>
                  <a:pt x="315" y="1988"/>
                  <a:pt x="346" y="1988"/>
                </a:cubicBezTo>
                <a:cubicBezTo>
                  <a:pt x="419" y="1988"/>
                  <a:pt x="493" y="1935"/>
                  <a:pt x="534" y="1842"/>
                </a:cubicBezTo>
                <a:cubicBezTo>
                  <a:pt x="650" y="1583"/>
                  <a:pt x="650" y="1583"/>
                  <a:pt x="650" y="1583"/>
                </a:cubicBezTo>
                <a:cubicBezTo>
                  <a:pt x="702" y="1467"/>
                  <a:pt x="702" y="1467"/>
                  <a:pt x="702" y="1467"/>
                </a:cubicBezTo>
                <a:cubicBezTo>
                  <a:pt x="724" y="1418"/>
                  <a:pt x="717" y="1362"/>
                  <a:pt x="687" y="1341"/>
                </a:cubicBezTo>
                <a:close/>
                <a:moveTo>
                  <a:pt x="418" y="1872"/>
                </a:moveTo>
                <a:cubicBezTo>
                  <a:pt x="392" y="1909"/>
                  <a:pt x="341" y="1919"/>
                  <a:pt x="304" y="1893"/>
                </a:cubicBezTo>
                <a:cubicBezTo>
                  <a:pt x="267" y="1867"/>
                  <a:pt x="258" y="1817"/>
                  <a:pt x="284" y="1780"/>
                </a:cubicBezTo>
                <a:cubicBezTo>
                  <a:pt x="310" y="1743"/>
                  <a:pt x="360" y="1734"/>
                  <a:pt x="397" y="1759"/>
                </a:cubicBezTo>
                <a:cubicBezTo>
                  <a:pt x="434" y="1785"/>
                  <a:pt x="443" y="1836"/>
                  <a:pt x="418" y="1872"/>
                </a:cubicBezTo>
                <a:close/>
                <a:moveTo>
                  <a:pt x="256" y="376"/>
                </a:moveTo>
                <a:cubicBezTo>
                  <a:pt x="256" y="346"/>
                  <a:pt x="233" y="323"/>
                  <a:pt x="204" y="323"/>
                </a:cubicBezTo>
                <a:cubicBezTo>
                  <a:pt x="174" y="323"/>
                  <a:pt x="151" y="346"/>
                  <a:pt x="151" y="376"/>
                </a:cubicBezTo>
                <a:cubicBezTo>
                  <a:pt x="151" y="405"/>
                  <a:pt x="174" y="428"/>
                  <a:pt x="204" y="428"/>
                </a:cubicBezTo>
                <a:cubicBezTo>
                  <a:pt x="233" y="428"/>
                  <a:pt x="256" y="405"/>
                  <a:pt x="256" y="376"/>
                </a:cubicBezTo>
                <a:close/>
                <a:moveTo>
                  <a:pt x="1418" y="323"/>
                </a:moveTo>
                <a:cubicBezTo>
                  <a:pt x="1389" y="323"/>
                  <a:pt x="1366" y="346"/>
                  <a:pt x="1366" y="376"/>
                </a:cubicBezTo>
                <a:cubicBezTo>
                  <a:pt x="1366" y="405"/>
                  <a:pt x="1389" y="428"/>
                  <a:pt x="1418" y="428"/>
                </a:cubicBezTo>
                <a:cubicBezTo>
                  <a:pt x="1448" y="428"/>
                  <a:pt x="1471" y="405"/>
                  <a:pt x="1471" y="376"/>
                </a:cubicBezTo>
                <a:cubicBezTo>
                  <a:pt x="1471" y="346"/>
                  <a:pt x="1448" y="323"/>
                  <a:pt x="1418" y="323"/>
                </a:cubicBezTo>
                <a:close/>
                <a:moveTo>
                  <a:pt x="1418" y="1925"/>
                </a:moveTo>
                <a:cubicBezTo>
                  <a:pt x="1389" y="1925"/>
                  <a:pt x="1366" y="1949"/>
                  <a:pt x="1366" y="1978"/>
                </a:cubicBezTo>
                <a:cubicBezTo>
                  <a:pt x="1366" y="2007"/>
                  <a:pt x="1389" y="2031"/>
                  <a:pt x="1418" y="2031"/>
                </a:cubicBezTo>
                <a:cubicBezTo>
                  <a:pt x="1448" y="2031"/>
                  <a:pt x="1471" y="2007"/>
                  <a:pt x="1471" y="1978"/>
                </a:cubicBezTo>
                <a:cubicBezTo>
                  <a:pt x="1471" y="1949"/>
                  <a:pt x="1448" y="1925"/>
                  <a:pt x="1418" y="1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600" dirty="0">
              <a:gradFill>
                <a:gsLst>
                  <a:gs pos="29358">
                    <a:schemeClr val="tx1"/>
                  </a:gs>
                  <a:gs pos="73000">
                    <a:schemeClr val="tx1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0" name="Freeform 49"/>
          <p:cNvSpPr>
            <a:spLocks noEditPoints="1"/>
          </p:cNvSpPr>
          <p:nvPr/>
        </p:nvSpPr>
        <p:spPr bwMode="black">
          <a:xfrm>
            <a:off x="4011431" y="3142469"/>
            <a:ext cx="267023" cy="481308"/>
          </a:xfrm>
          <a:custGeom>
            <a:avLst/>
            <a:gdLst>
              <a:gd name="T0" fmla="*/ 1441 w 1615"/>
              <a:gd name="T1" fmla="*/ 131 h 2179"/>
              <a:gd name="T2" fmla="*/ 1344 w 1615"/>
              <a:gd name="T3" fmla="*/ 16 h 2179"/>
              <a:gd name="T4" fmla="*/ 306 w 1615"/>
              <a:gd name="T5" fmla="*/ 0 h 2179"/>
              <a:gd name="T6" fmla="*/ 62 w 1615"/>
              <a:gd name="T7" fmla="*/ 171 h 2179"/>
              <a:gd name="T8" fmla="*/ 174 w 1615"/>
              <a:gd name="T9" fmla="*/ 131 h 2179"/>
              <a:gd name="T10" fmla="*/ 174 w 1615"/>
              <a:gd name="T11" fmla="*/ 180 h 2179"/>
              <a:gd name="T12" fmla="*/ 0 w 1615"/>
              <a:gd name="T13" fmla="*/ 2005 h 2179"/>
              <a:gd name="T14" fmla="*/ 1441 w 1615"/>
              <a:gd name="T15" fmla="*/ 2179 h 2179"/>
              <a:gd name="T16" fmla="*/ 1615 w 1615"/>
              <a:gd name="T17" fmla="*/ 354 h 2179"/>
              <a:gd name="T18" fmla="*/ 1518 w 1615"/>
              <a:gd name="T19" fmla="*/ 2005 h 2179"/>
              <a:gd name="T20" fmla="*/ 174 w 1615"/>
              <a:gd name="T21" fmla="*/ 2082 h 2179"/>
              <a:gd name="T22" fmla="*/ 97 w 1615"/>
              <a:gd name="T23" fmla="*/ 354 h 2179"/>
              <a:gd name="T24" fmla="*/ 1441 w 1615"/>
              <a:gd name="T25" fmla="*/ 277 h 2179"/>
              <a:gd name="T26" fmla="*/ 1518 w 1615"/>
              <a:gd name="T27" fmla="*/ 2005 h 2179"/>
              <a:gd name="T28" fmla="*/ 241 w 1615"/>
              <a:gd name="T29" fmla="*/ 1038 h 2179"/>
              <a:gd name="T30" fmla="*/ 532 w 1615"/>
              <a:gd name="T31" fmla="*/ 1339 h 2179"/>
              <a:gd name="T32" fmla="*/ 713 w 1615"/>
              <a:gd name="T33" fmla="*/ 1304 h 2179"/>
              <a:gd name="T34" fmla="*/ 695 w 1615"/>
              <a:gd name="T35" fmla="*/ 1594 h 2179"/>
              <a:gd name="T36" fmla="*/ 1375 w 1615"/>
              <a:gd name="T37" fmla="*/ 1038 h 2179"/>
              <a:gd name="T38" fmla="*/ 808 w 1615"/>
              <a:gd name="T39" fmla="*/ 1206 h 2179"/>
              <a:gd name="T40" fmla="*/ 808 w 1615"/>
              <a:gd name="T41" fmla="*/ 870 h 2179"/>
              <a:gd name="T42" fmla="*/ 808 w 1615"/>
              <a:gd name="T43" fmla="*/ 1206 h 2179"/>
              <a:gd name="T44" fmla="*/ 652 w 1615"/>
              <a:gd name="T45" fmla="*/ 1331 h 2179"/>
              <a:gd name="T46" fmla="*/ 453 w 1615"/>
              <a:gd name="T47" fmla="*/ 1481 h 2179"/>
              <a:gd name="T48" fmla="*/ 258 w 1615"/>
              <a:gd name="T49" fmla="*/ 1960 h 2179"/>
              <a:gd name="T50" fmla="*/ 534 w 1615"/>
              <a:gd name="T51" fmla="*/ 1842 h 2179"/>
              <a:gd name="T52" fmla="*/ 702 w 1615"/>
              <a:gd name="T53" fmla="*/ 1467 h 2179"/>
              <a:gd name="T54" fmla="*/ 418 w 1615"/>
              <a:gd name="T55" fmla="*/ 1872 h 2179"/>
              <a:gd name="T56" fmla="*/ 284 w 1615"/>
              <a:gd name="T57" fmla="*/ 1780 h 2179"/>
              <a:gd name="T58" fmla="*/ 418 w 1615"/>
              <a:gd name="T59" fmla="*/ 1872 h 2179"/>
              <a:gd name="T60" fmla="*/ 204 w 1615"/>
              <a:gd name="T61" fmla="*/ 323 h 2179"/>
              <a:gd name="T62" fmla="*/ 204 w 1615"/>
              <a:gd name="T63" fmla="*/ 428 h 2179"/>
              <a:gd name="T64" fmla="*/ 1418 w 1615"/>
              <a:gd name="T65" fmla="*/ 323 h 2179"/>
              <a:gd name="T66" fmla="*/ 1418 w 1615"/>
              <a:gd name="T67" fmla="*/ 428 h 2179"/>
              <a:gd name="T68" fmla="*/ 1418 w 1615"/>
              <a:gd name="T69" fmla="*/ 323 h 2179"/>
              <a:gd name="T70" fmla="*/ 1366 w 1615"/>
              <a:gd name="T71" fmla="*/ 1978 h 2179"/>
              <a:gd name="T72" fmla="*/ 1471 w 1615"/>
              <a:gd name="T73" fmla="*/ 1978 h 2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15" h="2179">
                <a:moveTo>
                  <a:pt x="174" y="131"/>
                </a:moveTo>
                <a:cubicBezTo>
                  <a:pt x="1441" y="131"/>
                  <a:pt x="1441" y="131"/>
                  <a:pt x="1441" y="131"/>
                </a:cubicBezTo>
                <a:cubicBezTo>
                  <a:pt x="1465" y="131"/>
                  <a:pt x="1488" y="136"/>
                  <a:pt x="1509" y="145"/>
                </a:cubicBezTo>
                <a:cubicBezTo>
                  <a:pt x="1344" y="16"/>
                  <a:pt x="1344" y="16"/>
                  <a:pt x="1344" y="16"/>
                </a:cubicBezTo>
                <a:cubicBezTo>
                  <a:pt x="1333" y="7"/>
                  <a:pt x="1312" y="0"/>
                  <a:pt x="1298" y="0"/>
                </a:cubicBezTo>
                <a:cubicBezTo>
                  <a:pt x="306" y="0"/>
                  <a:pt x="306" y="0"/>
                  <a:pt x="306" y="0"/>
                </a:cubicBezTo>
                <a:cubicBezTo>
                  <a:pt x="292" y="0"/>
                  <a:pt x="271" y="7"/>
                  <a:pt x="260" y="16"/>
                </a:cubicBezTo>
                <a:cubicBezTo>
                  <a:pt x="62" y="171"/>
                  <a:pt x="62" y="171"/>
                  <a:pt x="62" y="171"/>
                </a:cubicBezTo>
                <a:cubicBezTo>
                  <a:pt x="64" y="171"/>
                  <a:pt x="64" y="171"/>
                  <a:pt x="64" y="171"/>
                </a:cubicBezTo>
                <a:cubicBezTo>
                  <a:pt x="94" y="146"/>
                  <a:pt x="132" y="131"/>
                  <a:pt x="174" y="131"/>
                </a:cubicBezTo>
                <a:close/>
                <a:moveTo>
                  <a:pt x="1441" y="180"/>
                </a:moveTo>
                <a:cubicBezTo>
                  <a:pt x="174" y="180"/>
                  <a:pt x="174" y="180"/>
                  <a:pt x="174" y="180"/>
                </a:cubicBezTo>
                <a:cubicBezTo>
                  <a:pt x="78" y="180"/>
                  <a:pt x="0" y="258"/>
                  <a:pt x="0" y="354"/>
                </a:cubicBezTo>
                <a:cubicBezTo>
                  <a:pt x="0" y="2005"/>
                  <a:pt x="0" y="2005"/>
                  <a:pt x="0" y="2005"/>
                </a:cubicBezTo>
                <a:cubicBezTo>
                  <a:pt x="0" y="2101"/>
                  <a:pt x="78" y="2179"/>
                  <a:pt x="174" y="2179"/>
                </a:cubicBezTo>
                <a:cubicBezTo>
                  <a:pt x="1441" y="2179"/>
                  <a:pt x="1441" y="2179"/>
                  <a:pt x="1441" y="2179"/>
                </a:cubicBezTo>
                <a:cubicBezTo>
                  <a:pt x="1537" y="2179"/>
                  <a:pt x="1615" y="2101"/>
                  <a:pt x="1615" y="2005"/>
                </a:cubicBezTo>
                <a:cubicBezTo>
                  <a:pt x="1615" y="354"/>
                  <a:pt x="1615" y="354"/>
                  <a:pt x="1615" y="354"/>
                </a:cubicBezTo>
                <a:cubicBezTo>
                  <a:pt x="1615" y="258"/>
                  <a:pt x="1537" y="180"/>
                  <a:pt x="1441" y="180"/>
                </a:cubicBezTo>
                <a:close/>
                <a:moveTo>
                  <a:pt x="1518" y="2005"/>
                </a:moveTo>
                <a:cubicBezTo>
                  <a:pt x="1518" y="2047"/>
                  <a:pt x="1484" y="2082"/>
                  <a:pt x="1441" y="2082"/>
                </a:cubicBezTo>
                <a:cubicBezTo>
                  <a:pt x="174" y="2082"/>
                  <a:pt x="174" y="2082"/>
                  <a:pt x="174" y="2082"/>
                </a:cubicBezTo>
                <a:cubicBezTo>
                  <a:pt x="132" y="2082"/>
                  <a:pt x="97" y="2047"/>
                  <a:pt x="97" y="2005"/>
                </a:cubicBezTo>
                <a:cubicBezTo>
                  <a:pt x="97" y="354"/>
                  <a:pt x="97" y="354"/>
                  <a:pt x="97" y="354"/>
                </a:cubicBezTo>
                <a:cubicBezTo>
                  <a:pt x="97" y="312"/>
                  <a:pt x="132" y="277"/>
                  <a:pt x="174" y="277"/>
                </a:cubicBezTo>
                <a:cubicBezTo>
                  <a:pt x="1441" y="277"/>
                  <a:pt x="1441" y="277"/>
                  <a:pt x="1441" y="277"/>
                </a:cubicBezTo>
                <a:cubicBezTo>
                  <a:pt x="1484" y="277"/>
                  <a:pt x="1518" y="312"/>
                  <a:pt x="1518" y="354"/>
                </a:cubicBezTo>
                <a:lnTo>
                  <a:pt x="1518" y="2005"/>
                </a:lnTo>
                <a:close/>
                <a:moveTo>
                  <a:pt x="808" y="471"/>
                </a:moveTo>
                <a:cubicBezTo>
                  <a:pt x="494" y="471"/>
                  <a:pt x="241" y="725"/>
                  <a:pt x="241" y="1038"/>
                </a:cubicBezTo>
                <a:cubicBezTo>
                  <a:pt x="241" y="1201"/>
                  <a:pt x="309" y="1347"/>
                  <a:pt x="419" y="1451"/>
                </a:cubicBezTo>
                <a:cubicBezTo>
                  <a:pt x="532" y="1339"/>
                  <a:pt x="532" y="1339"/>
                  <a:pt x="532" y="1339"/>
                </a:cubicBezTo>
                <a:cubicBezTo>
                  <a:pt x="565" y="1305"/>
                  <a:pt x="610" y="1286"/>
                  <a:pt x="652" y="1286"/>
                </a:cubicBezTo>
                <a:cubicBezTo>
                  <a:pt x="675" y="1286"/>
                  <a:pt x="696" y="1292"/>
                  <a:pt x="713" y="1304"/>
                </a:cubicBezTo>
                <a:cubicBezTo>
                  <a:pt x="762" y="1337"/>
                  <a:pt x="775" y="1416"/>
                  <a:pt x="744" y="1486"/>
                </a:cubicBezTo>
                <a:cubicBezTo>
                  <a:pt x="695" y="1594"/>
                  <a:pt x="695" y="1594"/>
                  <a:pt x="695" y="1594"/>
                </a:cubicBezTo>
                <a:cubicBezTo>
                  <a:pt x="731" y="1601"/>
                  <a:pt x="769" y="1605"/>
                  <a:pt x="808" y="1605"/>
                </a:cubicBezTo>
                <a:cubicBezTo>
                  <a:pt x="1121" y="1605"/>
                  <a:pt x="1375" y="1351"/>
                  <a:pt x="1375" y="1038"/>
                </a:cubicBezTo>
                <a:cubicBezTo>
                  <a:pt x="1375" y="725"/>
                  <a:pt x="1121" y="471"/>
                  <a:pt x="808" y="471"/>
                </a:cubicBezTo>
                <a:close/>
                <a:moveTo>
                  <a:pt x="808" y="1206"/>
                </a:moveTo>
                <a:cubicBezTo>
                  <a:pt x="715" y="1206"/>
                  <a:pt x="640" y="1131"/>
                  <a:pt x="640" y="1038"/>
                </a:cubicBezTo>
                <a:cubicBezTo>
                  <a:pt x="640" y="945"/>
                  <a:pt x="715" y="870"/>
                  <a:pt x="808" y="870"/>
                </a:cubicBezTo>
                <a:cubicBezTo>
                  <a:pt x="900" y="870"/>
                  <a:pt x="976" y="945"/>
                  <a:pt x="976" y="1038"/>
                </a:cubicBezTo>
                <a:cubicBezTo>
                  <a:pt x="976" y="1131"/>
                  <a:pt x="900" y="1206"/>
                  <a:pt x="808" y="1206"/>
                </a:cubicBezTo>
                <a:close/>
                <a:moveTo>
                  <a:pt x="687" y="1341"/>
                </a:moveTo>
                <a:cubicBezTo>
                  <a:pt x="678" y="1334"/>
                  <a:pt x="665" y="1331"/>
                  <a:pt x="652" y="1331"/>
                </a:cubicBezTo>
                <a:cubicBezTo>
                  <a:pt x="623" y="1331"/>
                  <a:pt x="590" y="1345"/>
                  <a:pt x="564" y="1371"/>
                </a:cubicBezTo>
                <a:cubicBezTo>
                  <a:pt x="453" y="1481"/>
                  <a:pt x="453" y="1481"/>
                  <a:pt x="453" y="1481"/>
                </a:cubicBezTo>
                <a:cubicBezTo>
                  <a:pt x="271" y="1660"/>
                  <a:pt x="271" y="1660"/>
                  <a:pt x="271" y="1660"/>
                </a:cubicBezTo>
                <a:cubicBezTo>
                  <a:pt x="170" y="1760"/>
                  <a:pt x="164" y="1895"/>
                  <a:pt x="258" y="1960"/>
                </a:cubicBezTo>
                <a:cubicBezTo>
                  <a:pt x="286" y="1979"/>
                  <a:pt x="315" y="1988"/>
                  <a:pt x="346" y="1988"/>
                </a:cubicBezTo>
                <a:cubicBezTo>
                  <a:pt x="419" y="1988"/>
                  <a:pt x="493" y="1935"/>
                  <a:pt x="534" y="1842"/>
                </a:cubicBezTo>
                <a:cubicBezTo>
                  <a:pt x="650" y="1583"/>
                  <a:pt x="650" y="1583"/>
                  <a:pt x="650" y="1583"/>
                </a:cubicBezTo>
                <a:cubicBezTo>
                  <a:pt x="702" y="1467"/>
                  <a:pt x="702" y="1467"/>
                  <a:pt x="702" y="1467"/>
                </a:cubicBezTo>
                <a:cubicBezTo>
                  <a:pt x="724" y="1418"/>
                  <a:pt x="717" y="1362"/>
                  <a:pt x="687" y="1341"/>
                </a:cubicBezTo>
                <a:close/>
                <a:moveTo>
                  <a:pt x="418" y="1872"/>
                </a:moveTo>
                <a:cubicBezTo>
                  <a:pt x="392" y="1909"/>
                  <a:pt x="341" y="1919"/>
                  <a:pt x="304" y="1893"/>
                </a:cubicBezTo>
                <a:cubicBezTo>
                  <a:pt x="267" y="1867"/>
                  <a:pt x="258" y="1817"/>
                  <a:pt x="284" y="1780"/>
                </a:cubicBezTo>
                <a:cubicBezTo>
                  <a:pt x="310" y="1743"/>
                  <a:pt x="360" y="1734"/>
                  <a:pt x="397" y="1759"/>
                </a:cubicBezTo>
                <a:cubicBezTo>
                  <a:pt x="434" y="1785"/>
                  <a:pt x="443" y="1836"/>
                  <a:pt x="418" y="1872"/>
                </a:cubicBezTo>
                <a:close/>
                <a:moveTo>
                  <a:pt x="256" y="376"/>
                </a:moveTo>
                <a:cubicBezTo>
                  <a:pt x="256" y="346"/>
                  <a:pt x="233" y="323"/>
                  <a:pt x="204" y="323"/>
                </a:cubicBezTo>
                <a:cubicBezTo>
                  <a:pt x="174" y="323"/>
                  <a:pt x="151" y="346"/>
                  <a:pt x="151" y="376"/>
                </a:cubicBezTo>
                <a:cubicBezTo>
                  <a:pt x="151" y="405"/>
                  <a:pt x="174" y="428"/>
                  <a:pt x="204" y="428"/>
                </a:cubicBezTo>
                <a:cubicBezTo>
                  <a:pt x="233" y="428"/>
                  <a:pt x="256" y="405"/>
                  <a:pt x="256" y="376"/>
                </a:cubicBezTo>
                <a:close/>
                <a:moveTo>
                  <a:pt x="1418" y="323"/>
                </a:moveTo>
                <a:cubicBezTo>
                  <a:pt x="1389" y="323"/>
                  <a:pt x="1366" y="346"/>
                  <a:pt x="1366" y="376"/>
                </a:cubicBezTo>
                <a:cubicBezTo>
                  <a:pt x="1366" y="405"/>
                  <a:pt x="1389" y="428"/>
                  <a:pt x="1418" y="428"/>
                </a:cubicBezTo>
                <a:cubicBezTo>
                  <a:pt x="1448" y="428"/>
                  <a:pt x="1471" y="405"/>
                  <a:pt x="1471" y="376"/>
                </a:cubicBezTo>
                <a:cubicBezTo>
                  <a:pt x="1471" y="346"/>
                  <a:pt x="1448" y="323"/>
                  <a:pt x="1418" y="323"/>
                </a:cubicBezTo>
                <a:close/>
                <a:moveTo>
                  <a:pt x="1418" y="1925"/>
                </a:moveTo>
                <a:cubicBezTo>
                  <a:pt x="1389" y="1925"/>
                  <a:pt x="1366" y="1949"/>
                  <a:pt x="1366" y="1978"/>
                </a:cubicBezTo>
                <a:cubicBezTo>
                  <a:pt x="1366" y="2007"/>
                  <a:pt x="1389" y="2031"/>
                  <a:pt x="1418" y="2031"/>
                </a:cubicBezTo>
                <a:cubicBezTo>
                  <a:pt x="1448" y="2031"/>
                  <a:pt x="1471" y="2007"/>
                  <a:pt x="1471" y="1978"/>
                </a:cubicBezTo>
                <a:cubicBezTo>
                  <a:pt x="1471" y="1949"/>
                  <a:pt x="1448" y="1925"/>
                  <a:pt x="1418" y="1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600" dirty="0">
              <a:gradFill>
                <a:gsLst>
                  <a:gs pos="29358">
                    <a:schemeClr val="tx1"/>
                  </a:gs>
                  <a:gs pos="73000">
                    <a:schemeClr val="tx1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959114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 Hadoop basic architecture.</a:t>
            </a:r>
            <a:endParaRPr lang="en-US" dirty="0"/>
          </a:p>
        </p:txBody>
      </p:sp>
      <p:pic>
        <p:nvPicPr>
          <p:cNvPr id="3074" name="Picture 2" descr="https://d2h0cx97tjks2p.cloudfront.net/blogs/wp-content/uploads/sites/2/2017/04/Data-Storage-in-HDF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47800"/>
            <a:ext cx="8263467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28800" y="6216134"/>
            <a:ext cx="7425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>
                <a:solidFill>
                  <a:schemeClr val="bg1"/>
                </a:solidFill>
              </a:rPr>
              <a:t>Sumber: https://data-flair.training/blogs/how-hadoop-works-internally</a:t>
            </a:r>
          </a:p>
        </p:txBody>
      </p:sp>
    </p:spTree>
    <p:extLst>
      <p:ext uri="{BB962C8B-B14F-4D97-AF65-F5344CB8AC3E}">
        <p14:creationId xmlns:p14="http://schemas.microsoft.com/office/powerpoint/2010/main" val="25082404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1524000" y="1564123"/>
            <a:ext cx="8976360" cy="3001823"/>
          </a:xfrm>
        </p:spPr>
        <p:txBody>
          <a:bodyPr>
            <a:noAutofit/>
          </a:bodyPr>
          <a:lstStyle/>
          <a:p>
            <a:pPr marL="288036" indent="-288036"/>
            <a:r>
              <a:rPr lang="en-US" sz="2400" dirty="0">
                <a:latin typeface="+mj-lt"/>
              </a:rPr>
              <a:t>Application written in java for Big Data </a:t>
            </a:r>
            <a:r>
              <a:rPr lang="en-US" sz="2400" dirty="0">
                <a:latin typeface="+mj-lt"/>
              </a:rPr>
              <a:t>Processing</a:t>
            </a:r>
          </a:p>
          <a:p>
            <a:pPr marL="288036" indent="-288036"/>
            <a:r>
              <a:rPr lang="en-US" sz="2400" dirty="0">
                <a:latin typeface="+mj-lt"/>
              </a:rPr>
              <a:t>Uses </a:t>
            </a:r>
            <a:r>
              <a:rPr lang="en-US" sz="2400" dirty="0">
                <a:latin typeface="+mj-lt"/>
              </a:rPr>
              <a:t>the “Map-Reduce” Processing </a:t>
            </a:r>
            <a:r>
              <a:rPr lang="en-US" sz="2400" dirty="0">
                <a:latin typeface="+mj-lt"/>
              </a:rPr>
              <a:t>Paradigm</a:t>
            </a:r>
          </a:p>
          <a:p>
            <a:pPr marL="288036" indent="-288036"/>
            <a:r>
              <a:rPr lang="en-US" sz="2400" dirty="0">
                <a:latin typeface="+mj-lt"/>
              </a:rPr>
              <a:t>Optimized </a:t>
            </a:r>
            <a:r>
              <a:rPr lang="en-US" sz="2400" dirty="0">
                <a:latin typeface="+mj-lt"/>
              </a:rPr>
              <a:t>for distributed storage and computing of </a:t>
            </a:r>
            <a:r>
              <a:rPr lang="en-US" sz="2400" dirty="0">
                <a:latin typeface="+mj-lt"/>
              </a:rPr>
              <a:t>data</a:t>
            </a:r>
          </a:p>
          <a:p>
            <a:pPr marL="288036" indent="-288036"/>
            <a:r>
              <a:rPr lang="en-US" sz="2400" dirty="0">
                <a:latin typeface="+mj-lt"/>
              </a:rPr>
              <a:t>Open Source</a:t>
            </a:r>
          </a:p>
          <a:p>
            <a:pPr marL="288036" indent="-288036"/>
            <a:r>
              <a:rPr lang="en-US" sz="2400" dirty="0">
                <a:latin typeface="+mj-lt"/>
              </a:rPr>
              <a:t>Very </a:t>
            </a:r>
            <a:r>
              <a:rPr lang="en-US" sz="2400" dirty="0">
                <a:latin typeface="+mj-lt"/>
              </a:rPr>
              <a:t>low cost for acquisition and storage</a:t>
            </a:r>
            <a:endParaRPr lang="en-US" sz="6000" dirty="0">
              <a:latin typeface="+mj-lt"/>
            </a:endParaRPr>
          </a:p>
          <a:p>
            <a:pPr marL="288036" indent="-288036"/>
            <a:endParaRPr lang="en-US" sz="2800" dirty="0">
              <a:latin typeface="+mj-lt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 bwMode="white">
          <a:xfrm>
            <a:off x="1828800" y="228601"/>
            <a:ext cx="8458201" cy="8681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ctr" defTabSz="685864">
              <a:lnSpc>
                <a:spcPct val="90000"/>
              </a:lnSpc>
              <a:spcBef>
                <a:spcPct val="0"/>
              </a:spcBef>
              <a:buNone/>
              <a:defRPr lang="en-US" sz="4400" b="0" cap="none" spc="-113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/>
                <a:latin typeface="Segoe Condensed" pitchFamily="34" charset="0"/>
                <a:cs typeface="Arial" charset="0"/>
              </a:defRPr>
            </a:lvl1pPr>
          </a:lstStyle>
          <a:p>
            <a:pPr algn="l"/>
            <a:r>
              <a:rPr sz="5400" dirty="0"/>
              <a:t>	</a:t>
            </a:r>
            <a:r>
              <a:rPr lang="en-US" sz="5400" dirty="0">
                <a:solidFill>
                  <a:srgbClr val="FFC000"/>
                </a:solidFill>
                <a:latin typeface="Segoe UI" pitchFamily="34" charset="0"/>
              </a:rPr>
              <a:t>Hadoop </a:t>
            </a:r>
            <a:r>
              <a:rPr lang="en-US" sz="5400" dirty="0">
                <a:latin typeface="Segoe UI" pitchFamily="34" charset="0"/>
              </a:rPr>
              <a:t>is for Big Data</a:t>
            </a:r>
            <a:r>
              <a:rPr lang="en-US" sz="5400" dirty="0">
                <a:solidFill>
                  <a:srgbClr val="FFC000"/>
                </a:solidFill>
                <a:latin typeface="Segoe UI" pitchFamily="34" charset="0"/>
              </a:rPr>
              <a:t>.</a:t>
            </a:r>
            <a:endParaRPr sz="5400" dirty="0"/>
          </a:p>
        </p:txBody>
      </p:sp>
      <p:sp>
        <p:nvSpPr>
          <p:cNvPr id="6" name="Freeform 81"/>
          <p:cNvSpPr>
            <a:spLocks noEditPoints="1"/>
          </p:cNvSpPr>
          <p:nvPr/>
        </p:nvSpPr>
        <p:spPr bwMode="black">
          <a:xfrm>
            <a:off x="1660826" y="4715079"/>
            <a:ext cx="1626625" cy="1323916"/>
          </a:xfrm>
          <a:custGeom>
            <a:avLst/>
            <a:gdLst>
              <a:gd name="T0" fmla="*/ 1588 w 3451"/>
              <a:gd name="T1" fmla="*/ 2110 h 2110"/>
              <a:gd name="T2" fmla="*/ 2100 w 3451"/>
              <a:gd name="T3" fmla="*/ 1951 h 2110"/>
              <a:gd name="T4" fmla="*/ 1141 w 3451"/>
              <a:gd name="T5" fmla="*/ 1911 h 2110"/>
              <a:gd name="T6" fmla="*/ 1215 w 3451"/>
              <a:gd name="T7" fmla="*/ 1929 h 2110"/>
              <a:gd name="T8" fmla="*/ 1799 w 3451"/>
              <a:gd name="T9" fmla="*/ 2021 h 2110"/>
              <a:gd name="T10" fmla="*/ 2036 w 3451"/>
              <a:gd name="T11" fmla="*/ 1911 h 2110"/>
              <a:gd name="T12" fmla="*/ 1121 w 3451"/>
              <a:gd name="T13" fmla="*/ 1193 h 2110"/>
              <a:gd name="T14" fmla="*/ 1992 w 3451"/>
              <a:gd name="T15" fmla="*/ 1211 h 2110"/>
              <a:gd name="T16" fmla="*/ 2497 w 3451"/>
              <a:gd name="T17" fmla="*/ 803 h 2110"/>
              <a:gd name="T18" fmla="*/ 975 w 3451"/>
              <a:gd name="T19" fmla="*/ 240 h 2110"/>
              <a:gd name="T20" fmla="*/ 1616 w 3451"/>
              <a:gd name="T21" fmla="*/ 736 h 2110"/>
              <a:gd name="T22" fmla="*/ 2006 w 3451"/>
              <a:gd name="T23" fmla="*/ 508 h 2110"/>
              <a:gd name="T24" fmla="*/ 1990 w 3451"/>
              <a:gd name="T25" fmla="*/ 320 h 2110"/>
              <a:gd name="T26" fmla="*/ 2004 w 3451"/>
              <a:gd name="T27" fmla="*/ 426 h 2110"/>
              <a:gd name="T28" fmla="*/ 2038 w 3451"/>
              <a:gd name="T29" fmla="*/ 1120 h 2110"/>
              <a:gd name="T30" fmla="*/ 2304 w 3451"/>
              <a:gd name="T31" fmla="*/ 985 h 2110"/>
              <a:gd name="T32" fmla="*/ 2225 w 3451"/>
              <a:gd name="T33" fmla="*/ 465 h 2110"/>
              <a:gd name="T34" fmla="*/ 2219 w 3451"/>
              <a:gd name="T35" fmla="*/ 477 h 2110"/>
              <a:gd name="T36" fmla="*/ 1844 w 3451"/>
              <a:gd name="T37" fmla="*/ 192 h 2110"/>
              <a:gd name="T38" fmla="*/ 1818 w 3451"/>
              <a:gd name="T39" fmla="*/ 109 h 2110"/>
              <a:gd name="T40" fmla="*/ 1133 w 3451"/>
              <a:gd name="T41" fmla="*/ 1121 h 2110"/>
              <a:gd name="T42" fmla="*/ 1171 w 3451"/>
              <a:gd name="T43" fmla="*/ 951 h 2110"/>
              <a:gd name="T44" fmla="*/ 1115 w 3451"/>
              <a:gd name="T45" fmla="*/ 350 h 2110"/>
              <a:gd name="T46" fmla="*/ 1155 w 3451"/>
              <a:gd name="T47" fmla="*/ 517 h 2110"/>
              <a:gd name="T48" fmla="*/ 1265 w 3451"/>
              <a:gd name="T49" fmla="*/ 843 h 2110"/>
              <a:gd name="T50" fmla="*/ 1555 w 3451"/>
              <a:gd name="T51" fmla="*/ 284 h 2110"/>
              <a:gd name="T52" fmla="*/ 1353 w 3451"/>
              <a:gd name="T53" fmla="*/ 109 h 2110"/>
              <a:gd name="T54" fmla="*/ 1221 w 3451"/>
              <a:gd name="T55" fmla="*/ 201 h 2110"/>
              <a:gd name="T56" fmla="*/ 923 w 3451"/>
              <a:gd name="T57" fmla="*/ 379 h 2110"/>
              <a:gd name="T58" fmla="*/ 945 w 3451"/>
              <a:gd name="T59" fmla="*/ 466 h 2110"/>
              <a:gd name="T60" fmla="*/ 447 w 3451"/>
              <a:gd name="T61" fmla="*/ 993 h 2110"/>
              <a:gd name="T62" fmla="*/ 2737 w 3451"/>
              <a:gd name="T63" fmla="*/ 1157 h 2110"/>
              <a:gd name="T64" fmla="*/ 1748 w 3451"/>
              <a:gd name="T65" fmla="*/ 1552 h 2110"/>
              <a:gd name="T66" fmla="*/ 2015 w 3451"/>
              <a:gd name="T67" fmla="*/ 1319 h 2110"/>
              <a:gd name="T68" fmla="*/ 581 w 3451"/>
              <a:gd name="T69" fmla="*/ 1265 h 2110"/>
              <a:gd name="T70" fmla="*/ 1557 w 3451"/>
              <a:gd name="T71" fmla="*/ 1799 h 2110"/>
              <a:gd name="T72" fmla="*/ 2476 w 3451"/>
              <a:gd name="T73" fmla="*/ 1476 h 2110"/>
              <a:gd name="T74" fmla="*/ 123 w 3451"/>
              <a:gd name="T75" fmla="*/ 1195 h 2110"/>
              <a:gd name="T76" fmla="*/ 231 w 3451"/>
              <a:gd name="T77" fmla="*/ 956 h 2110"/>
              <a:gd name="T78" fmla="*/ 530 w 3451"/>
              <a:gd name="T79" fmla="*/ 1074 h 2110"/>
              <a:gd name="T80" fmla="*/ 658 w 3451"/>
              <a:gd name="T81" fmla="*/ 1255 h 2110"/>
              <a:gd name="T82" fmla="*/ 628 w 3451"/>
              <a:gd name="T83" fmla="*/ 1016 h 2110"/>
              <a:gd name="T84" fmla="*/ 724 w 3451"/>
              <a:gd name="T85" fmla="*/ 1343 h 2110"/>
              <a:gd name="T86" fmla="*/ 824 w 3451"/>
              <a:gd name="T87" fmla="*/ 1434 h 2110"/>
              <a:gd name="T88" fmla="*/ 767 w 3451"/>
              <a:gd name="T89" fmla="*/ 1212 h 2110"/>
              <a:gd name="T90" fmla="*/ 927 w 3451"/>
              <a:gd name="T91" fmla="*/ 1501 h 2110"/>
              <a:gd name="T92" fmla="*/ 988 w 3451"/>
              <a:gd name="T93" fmla="*/ 1427 h 2110"/>
              <a:gd name="T94" fmla="*/ 1270 w 3451"/>
              <a:gd name="T95" fmla="*/ 1671 h 2110"/>
              <a:gd name="T96" fmla="*/ 1264 w 3451"/>
              <a:gd name="T97" fmla="*/ 1444 h 2110"/>
              <a:gd name="T98" fmla="*/ 1501 w 3451"/>
              <a:gd name="T99" fmla="*/ 1703 h 2110"/>
              <a:gd name="T100" fmla="*/ 1695 w 3451"/>
              <a:gd name="T101" fmla="*/ 1440 h 2110"/>
              <a:gd name="T102" fmla="*/ 2020 w 3451"/>
              <a:gd name="T103" fmla="*/ 1654 h 2110"/>
              <a:gd name="T104" fmla="*/ 1901 w 3451"/>
              <a:gd name="T105" fmla="*/ 1457 h 2110"/>
              <a:gd name="T106" fmla="*/ 2053 w 3451"/>
              <a:gd name="T107" fmla="*/ 1600 h 2110"/>
              <a:gd name="T108" fmla="*/ 2208 w 3451"/>
              <a:gd name="T109" fmla="*/ 1543 h 2110"/>
              <a:gd name="T110" fmla="*/ 2294 w 3451"/>
              <a:gd name="T111" fmla="*/ 1280 h 2110"/>
              <a:gd name="T112" fmla="*/ 2386 w 3451"/>
              <a:gd name="T113" fmla="*/ 1486 h 2110"/>
              <a:gd name="T114" fmla="*/ 2473 w 3451"/>
              <a:gd name="T115" fmla="*/ 1155 h 2110"/>
              <a:gd name="T116" fmla="*/ 2654 w 3451"/>
              <a:gd name="T117" fmla="*/ 1074 h 2110"/>
              <a:gd name="T118" fmla="*/ 2954 w 3451"/>
              <a:gd name="T119" fmla="*/ 1154 h 2110"/>
              <a:gd name="T120" fmla="*/ 3062 w 3451"/>
              <a:gd name="T121" fmla="*/ 1154 h 2110"/>
              <a:gd name="T122" fmla="*/ 1038 w 3451"/>
              <a:gd name="T123" fmla="*/ 1498 h 2110"/>
              <a:gd name="T124" fmla="*/ 2472 w 3451"/>
              <a:gd name="T125" fmla="*/ 1231 h 2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51" h="2110">
                <a:moveTo>
                  <a:pt x="1585" y="1902"/>
                </a:moveTo>
                <a:cubicBezTo>
                  <a:pt x="1383" y="1902"/>
                  <a:pt x="1184" y="1867"/>
                  <a:pt x="1012" y="1802"/>
                </a:cubicBezTo>
                <a:cubicBezTo>
                  <a:pt x="945" y="1776"/>
                  <a:pt x="884" y="1747"/>
                  <a:pt x="828" y="1714"/>
                </a:cubicBezTo>
                <a:cubicBezTo>
                  <a:pt x="896" y="1807"/>
                  <a:pt x="980" y="1887"/>
                  <a:pt x="1077" y="1951"/>
                </a:cubicBezTo>
                <a:cubicBezTo>
                  <a:pt x="1119" y="1979"/>
                  <a:pt x="1165" y="2004"/>
                  <a:pt x="1212" y="2026"/>
                </a:cubicBezTo>
                <a:cubicBezTo>
                  <a:pt x="1264" y="2049"/>
                  <a:pt x="1318" y="2068"/>
                  <a:pt x="1375" y="2082"/>
                </a:cubicBezTo>
                <a:cubicBezTo>
                  <a:pt x="1443" y="2099"/>
                  <a:pt x="1515" y="2108"/>
                  <a:pt x="1588" y="2110"/>
                </a:cubicBezTo>
                <a:cubicBezTo>
                  <a:pt x="1588" y="2110"/>
                  <a:pt x="1588" y="2110"/>
                  <a:pt x="1588" y="2110"/>
                </a:cubicBezTo>
                <a:cubicBezTo>
                  <a:pt x="1588" y="2110"/>
                  <a:pt x="1588" y="2110"/>
                  <a:pt x="1588" y="2110"/>
                </a:cubicBezTo>
                <a:cubicBezTo>
                  <a:pt x="1588" y="2110"/>
                  <a:pt x="1588" y="2110"/>
                  <a:pt x="1588" y="2110"/>
                </a:cubicBezTo>
                <a:cubicBezTo>
                  <a:pt x="1588" y="2110"/>
                  <a:pt x="1588" y="2110"/>
                  <a:pt x="1588" y="2110"/>
                </a:cubicBezTo>
                <a:cubicBezTo>
                  <a:pt x="1662" y="2108"/>
                  <a:pt x="1733" y="2099"/>
                  <a:pt x="1802" y="2082"/>
                </a:cubicBezTo>
                <a:cubicBezTo>
                  <a:pt x="1858" y="2068"/>
                  <a:pt x="1913" y="2049"/>
                  <a:pt x="1965" y="2026"/>
                </a:cubicBezTo>
                <a:cubicBezTo>
                  <a:pt x="2012" y="2004"/>
                  <a:pt x="2057" y="1979"/>
                  <a:pt x="2100" y="1951"/>
                </a:cubicBezTo>
                <a:cubicBezTo>
                  <a:pt x="2199" y="1886"/>
                  <a:pt x="2285" y="1802"/>
                  <a:pt x="2354" y="1706"/>
                </a:cubicBezTo>
                <a:cubicBezTo>
                  <a:pt x="2264" y="1761"/>
                  <a:pt x="2159" y="1806"/>
                  <a:pt x="2045" y="1839"/>
                </a:cubicBezTo>
                <a:cubicBezTo>
                  <a:pt x="1899" y="1881"/>
                  <a:pt x="1744" y="1902"/>
                  <a:pt x="1585" y="1902"/>
                </a:cubicBezTo>
                <a:close/>
                <a:moveTo>
                  <a:pt x="1104" y="1897"/>
                </a:moveTo>
                <a:cubicBezTo>
                  <a:pt x="1087" y="1886"/>
                  <a:pt x="1071" y="1874"/>
                  <a:pt x="1054" y="1861"/>
                </a:cubicBezTo>
                <a:cubicBezTo>
                  <a:pt x="1080" y="1873"/>
                  <a:pt x="1107" y="1883"/>
                  <a:pt x="1134" y="1893"/>
                </a:cubicBezTo>
                <a:cubicBezTo>
                  <a:pt x="1136" y="1899"/>
                  <a:pt x="1138" y="1905"/>
                  <a:pt x="1141" y="1911"/>
                </a:cubicBezTo>
                <a:cubicBezTo>
                  <a:pt x="1128" y="1907"/>
                  <a:pt x="1116" y="1902"/>
                  <a:pt x="1104" y="1897"/>
                </a:cubicBezTo>
                <a:close/>
                <a:moveTo>
                  <a:pt x="1557" y="2049"/>
                </a:moveTo>
                <a:cubicBezTo>
                  <a:pt x="1532" y="2048"/>
                  <a:pt x="1513" y="2045"/>
                  <a:pt x="1488" y="2042"/>
                </a:cubicBezTo>
                <a:cubicBezTo>
                  <a:pt x="1451" y="2037"/>
                  <a:pt x="1414" y="2030"/>
                  <a:pt x="1378" y="2021"/>
                </a:cubicBezTo>
                <a:cubicBezTo>
                  <a:pt x="1353" y="2014"/>
                  <a:pt x="1328" y="2007"/>
                  <a:pt x="1304" y="1998"/>
                </a:cubicBezTo>
                <a:cubicBezTo>
                  <a:pt x="1284" y="1991"/>
                  <a:pt x="1265" y="1983"/>
                  <a:pt x="1247" y="1975"/>
                </a:cubicBezTo>
                <a:cubicBezTo>
                  <a:pt x="1235" y="1962"/>
                  <a:pt x="1224" y="1947"/>
                  <a:pt x="1215" y="1929"/>
                </a:cubicBezTo>
                <a:cubicBezTo>
                  <a:pt x="1213" y="1925"/>
                  <a:pt x="1211" y="1921"/>
                  <a:pt x="1209" y="1917"/>
                </a:cubicBezTo>
                <a:cubicBezTo>
                  <a:pt x="1329" y="1952"/>
                  <a:pt x="1449" y="1971"/>
                  <a:pt x="1557" y="1973"/>
                </a:cubicBezTo>
                <a:lnTo>
                  <a:pt x="1557" y="2049"/>
                </a:lnTo>
                <a:close/>
                <a:moveTo>
                  <a:pt x="1962" y="1929"/>
                </a:moveTo>
                <a:cubicBezTo>
                  <a:pt x="1952" y="1947"/>
                  <a:pt x="1942" y="1962"/>
                  <a:pt x="1930" y="1975"/>
                </a:cubicBezTo>
                <a:cubicBezTo>
                  <a:pt x="1911" y="1983"/>
                  <a:pt x="1892" y="1991"/>
                  <a:pt x="1873" y="1998"/>
                </a:cubicBezTo>
                <a:cubicBezTo>
                  <a:pt x="1849" y="2007"/>
                  <a:pt x="1824" y="2014"/>
                  <a:pt x="1799" y="2021"/>
                </a:cubicBezTo>
                <a:cubicBezTo>
                  <a:pt x="1763" y="2030"/>
                  <a:pt x="1726" y="2037"/>
                  <a:pt x="1689" y="2042"/>
                </a:cubicBezTo>
                <a:cubicBezTo>
                  <a:pt x="1664" y="2045"/>
                  <a:pt x="1645" y="2048"/>
                  <a:pt x="1620" y="2049"/>
                </a:cubicBezTo>
                <a:cubicBezTo>
                  <a:pt x="1620" y="1973"/>
                  <a:pt x="1620" y="1973"/>
                  <a:pt x="1620" y="1973"/>
                </a:cubicBezTo>
                <a:cubicBezTo>
                  <a:pt x="1728" y="1971"/>
                  <a:pt x="1848" y="1952"/>
                  <a:pt x="1968" y="1917"/>
                </a:cubicBezTo>
                <a:cubicBezTo>
                  <a:pt x="1966" y="1921"/>
                  <a:pt x="1964" y="1925"/>
                  <a:pt x="1962" y="1929"/>
                </a:cubicBezTo>
                <a:close/>
                <a:moveTo>
                  <a:pt x="2072" y="1897"/>
                </a:moveTo>
                <a:cubicBezTo>
                  <a:pt x="2060" y="1902"/>
                  <a:pt x="2048" y="1907"/>
                  <a:pt x="2036" y="1911"/>
                </a:cubicBezTo>
                <a:cubicBezTo>
                  <a:pt x="2038" y="1905"/>
                  <a:pt x="2040" y="1899"/>
                  <a:pt x="2043" y="1893"/>
                </a:cubicBezTo>
                <a:cubicBezTo>
                  <a:pt x="2070" y="1883"/>
                  <a:pt x="2097" y="1872"/>
                  <a:pt x="2123" y="1860"/>
                </a:cubicBezTo>
                <a:cubicBezTo>
                  <a:pt x="2107" y="1873"/>
                  <a:pt x="2090" y="1886"/>
                  <a:pt x="2072" y="1897"/>
                </a:cubicBezTo>
                <a:close/>
                <a:moveTo>
                  <a:pt x="699" y="879"/>
                </a:moveTo>
                <a:cubicBezTo>
                  <a:pt x="783" y="1007"/>
                  <a:pt x="903" y="1100"/>
                  <a:pt x="1046" y="1163"/>
                </a:cubicBezTo>
                <a:cubicBezTo>
                  <a:pt x="1070" y="1173"/>
                  <a:pt x="1095" y="1182"/>
                  <a:pt x="1121" y="1191"/>
                </a:cubicBezTo>
                <a:cubicBezTo>
                  <a:pt x="1121" y="1191"/>
                  <a:pt x="1121" y="1192"/>
                  <a:pt x="1121" y="1193"/>
                </a:cubicBezTo>
                <a:cubicBezTo>
                  <a:pt x="1140" y="1199"/>
                  <a:pt x="1159" y="1205"/>
                  <a:pt x="1178" y="1211"/>
                </a:cubicBezTo>
                <a:cubicBezTo>
                  <a:pt x="1178" y="1210"/>
                  <a:pt x="1178" y="1209"/>
                  <a:pt x="1178" y="1208"/>
                </a:cubicBezTo>
                <a:cubicBezTo>
                  <a:pt x="1237" y="1225"/>
                  <a:pt x="1296" y="1239"/>
                  <a:pt x="1355" y="1249"/>
                </a:cubicBezTo>
                <a:cubicBezTo>
                  <a:pt x="1429" y="1259"/>
                  <a:pt x="1506" y="1264"/>
                  <a:pt x="1585" y="1264"/>
                </a:cubicBezTo>
                <a:cubicBezTo>
                  <a:pt x="1663" y="1264"/>
                  <a:pt x="1739" y="1259"/>
                  <a:pt x="1812" y="1249"/>
                </a:cubicBezTo>
                <a:cubicBezTo>
                  <a:pt x="1872" y="1239"/>
                  <a:pt x="1932" y="1225"/>
                  <a:pt x="1992" y="1208"/>
                </a:cubicBezTo>
                <a:cubicBezTo>
                  <a:pt x="1992" y="1209"/>
                  <a:pt x="1992" y="1210"/>
                  <a:pt x="1992" y="1211"/>
                </a:cubicBezTo>
                <a:cubicBezTo>
                  <a:pt x="2012" y="1205"/>
                  <a:pt x="2031" y="1199"/>
                  <a:pt x="2049" y="1193"/>
                </a:cubicBezTo>
                <a:cubicBezTo>
                  <a:pt x="2049" y="1192"/>
                  <a:pt x="2049" y="1191"/>
                  <a:pt x="2049" y="1190"/>
                </a:cubicBezTo>
                <a:cubicBezTo>
                  <a:pt x="2077" y="1181"/>
                  <a:pt x="2104" y="1171"/>
                  <a:pt x="2130" y="1161"/>
                </a:cubicBezTo>
                <a:cubicBezTo>
                  <a:pt x="2267" y="1099"/>
                  <a:pt x="2382" y="1010"/>
                  <a:pt x="2465" y="888"/>
                </a:cubicBezTo>
                <a:cubicBezTo>
                  <a:pt x="2466" y="887"/>
                  <a:pt x="2467" y="885"/>
                  <a:pt x="2467" y="883"/>
                </a:cubicBezTo>
                <a:cubicBezTo>
                  <a:pt x="2472" y="873"/>
                  <a:pt x="2476" y="863"/>
                  <a:pt x="2480" y="852"/>
                </a:cubicBezTo>
                <a:cubicBezTo>
                  <a:pt x="2497" y="803"/>
                  <a:pt x="2497" y="803"/>
                  <a:pt x="2497" y="803"/>
                </a:cubicBezTo>
                <a:cubicBezTo>
                  <a:pt x="2495" y="788"/>
                  <a:pt x="2491" y="763"/>
                  <a:pt x="2490" y="756"/>
                </a:cubicBezTo>
                <a:cubicBezTo>
                  <a:pt x="2458" y="596"/>
                  <a:pt x="2386" y="451"/>
                  <a:pt x="2285" y="332"/>
                </a:cubicBezTo>
                <a:cubicBezTo>
                  <a:pt x="2272" y="316"/>
                  <a:pt x="2259" y="301"/>
                  <a:pt x="2245" y="287"/>
                </a:cubicBezTo>
                <a:cubicBezTo>
                  <a:pt x="2241" y="283"/>
                  <a:pt x="2195" y="240"/>
                  <a:pt x="2195" y="240"/>
                </a:cubicBezTo>
                <a:cubicBezTo>
                  <a:pt x="2033" y="94"/>
                  <a:pt x="1819" y="4"/>
                  <a:pt x="1585" y="0"/>
                </a:cubicBezTo>
                <a:cubicBezTo>
                  <a:pt x="1585" y="0"/>
                  <a:pt x="1585" y="0"/>
                  <a:pt x="1585" y="0"/>
                </a:cubicBezTo>
                <a:cubicBezTo>
                  <a:pt x="1351" y="4"/>
                  <a:pt x="1137" y="94"/>
                  <a:pt x="975" y="240"/>
                </a:cubicBezTo>
                <a:cubicBezTo>
                  <a:pt x="975" y="240"/>
                  <a:pt x="925" y="283"/>
                  <a:pt x="886" y="332"/>
                </a:cubicBezTo>
                <a:cubicBezTo>
                  <a:pt x="784" y="451"/>
                  <a:pt x="712" y="596"/>
                  <a:pt x="681" y="756"/>
                </a:cubicBezTo>
                <a:cubicBezTo>
                  <a:pt x="680" y="759"/>
                  <a:pt x="677" y="779"/>
                  <a:pt x="673" y="806"/>
                </a:cubicBezTo>
                <a:cubicBezTo>
                  <a:pt x="689" y="853"/>
                  <a:pt x="689" y="853"/>
                  <a:pt x="689" y="853"/>
                </a:cubicBezTo>
                <a:cubicBezTo>
                  <a:pt x="692" y="861"/>
                  <a:pt x="695" y="870"/>
                  <a:pt x="699" y="879"/>
                </a:cubicBezTo>
                <a:close/>
                <a:moveTo>
                  <a:pt x="1616" y="1197"/>
                </a:moveTo>
                <a:cubicBezTo>
                  <a:pt x="1616" y="736"/>
                  <a:pt x="1616" y="736"/>
                  <a:pt x="1616" y="736"/>
                </a:cubicBezTo>
                <a:cubicBezTo>
                  <a:pt x="1687" y="734"/>
                  <a:pt x="1767" y="723"/>
                  <a:pt x="1852" y="700"/>
                </a:cubicBezTo>
                <a:cubicBezTo>
                  <a:pt x="1871" y="747"/>
                  <a:pt x="1889" y="794"/>
                  <a:pt x="1905" y="843"/>
                </a:cubicBezTo>
                <a:cubicBezTo>
                  <a:pt x="1918" y="879"/>
                  <a:pt x="1928" y="916"/>
                  <a:pt x="1938" y="951"/>
                </a:cubicBezTo>
                <a:cubicBezTo>
                  <a:pt x="1949" y="989"/>
                  <a:pt x="1958" y="1026"/>
                  <a:pt x="1966" y="1063"/>
                </a:cubicBezTo>
                <a:cubicBezTo>
                  <a:pt x="1972" y="1088"/>
                  <a:pt x="1977" y="1113"/>
                  <a:pt x="1981" y="1138"/>
                </a:cubicBezTo>
                <a:cubicBezTo>
                  <a:pt x="1857" y="1175"/>
                  <a:pt x="1731" y="1195"/>
                  <a:pt x="1616" y="1197"/>
                </a:cubicBezTo>
                <a:close/>
                <a:moveTo>
                  <a:pt x="2006" y="508"/>
                </a:moveTo>
                <a:cubicBezTo>
                  <a:pt x="2009" y="511"/>
                  <a:pt x="2012" y="514"/>
                  <a:pt x="2015" y="517"/>
                </a:cubicBezTo>
                <a:cubicBezTo>
                  <a:pt x="2026" y="527"/>
                  <a:pt x="2035" y="538"/>
                  <a:pt x="2045" y="548"/>
                </a:cubicBezTo>
                <a:cubicBezTo>
                  <a:pt x="1998" y="577"/>
                  <a:pt x="1942" y="601"/>
                  <a:pt x="1882" y="620"/>
                </a:cubicBezTo>
                <a:cubicBezTo>
                  <a:pt x="1823" y="488"/>
                  <a:pt x="1755" y="373"/>
                  <a:pt x="1684" y="281"/>
                </a:cubicBezTo>
                <a:cubicBezTo>
                  <a:pt x="1798" y="335"/>
                  <a:pt x="1909" y="413"/>
                  <a:pt x="2006" y="508"/>
                </a:cubicBezTo>
                <a:close/>
                <a:moveTo>
                  <a:pt x="1755" y="251"/>
                </a:moveTo>
                <a:cubicBezTo>
                  <a:pt x="1838" y="265"/>
                  <a:pt x="1917" y="288"/>
                  <a:pt x="1990" y="320"/>
                </a:cubicBezTo>
                <a:cubicBezTo>
                  <a:pt x="2013" y="329"/>
                  <a:pt x="2034" y="339"/>
                  <a:pt x="2055" y="350"/>
                </a:cubicBezTo>
                <a:cubicBezTo>
                  <a:pt x="2095" y="371"/>
                  <a:pt x="2133" y="394"/>
                  <a:pt x="2168" y="420"/>
                </a:cubicBezTo>
                <a:cubicBezTo>
                  <a:pt x="2165" y="427"/>
                  <a:pt x="2162" y="435"/>
                  <a:pt x="2158" y="443"/>
                </a:cubicBezTo>
                <a:cubicBezTo>
                  <a:pt x="2143" y="468"/>
                  <a:pt x="2121" y="492"/>
                  <a:pt x="2094" y="515"/>
                </a:cubicBezTo>
                <a:cubicBezTo>
                  <a:pt x="2085" y="504"/>
                  <a:pt x="2075" y="494"/>
                  <a:pt x="2065" y="484"/>
                </a:cubicBezTo>
                <a:cubicBezTo>
                  <a:pt x="2062" y="481"/>
                  <a:pt x="2060" y="479"/>
                  <a:pt x="2057" y="476"/>
                </a:cubicBezTo>
                <a:cubicBezTo>
                  <a:pt x="2040" y="459"/>
                  <a:pt x="2022" y="442"/>
                  <a:pt x="2004" y="426"/>
                </a:cubicBezTo>
                <a:cubicBezTo>
                  <a:pt x="1926" y="356"/>
                  <a:pt x="1842" y="298"/>
                  <a:pt x="1755" y="251"/>
                </a:cubicBezTo>
                <a:close/>
                <a:moveTo>
                  <a:pt x="1824" y="636"/>
                </a:moveTo>
                <a:cubicBezTo>
                  <a:pt x="1753" y="654"/>
                  <a:pt x="1684" y="664"/>
                  <a:pt x="1616" y="666"/>
                </a:cubicBezTo>
                <a:cubicBezTo>
                  <a:pt x="1616" y="284"/>
                  <a:pt x="1616" y="284"/>
                  <a:pt x="1616" y="284"/>
                </a:cubicBezTo>
                <a:cubicBezTo>
                  <a:pt x="1623" y="292"/>
                  <a:pt x="1625" y="302"/>
                  <a:pt x="1632" y="311"/>
                </a:cubicBezTo>
                <a:cubicBezTo>
                  <a:pt x="1702" y="400"/>
                  <a:pt x="1768" y="512"/>
                  <a:pt x="1824" y="636"/>
                </a:cubicBezTo>
                <a:close/>
                <a:moveTo>
                  <a:pt x="2038" y="1120"/>
                </a:moveTo>
                <a:cubicBezTo>
                  <a:pt x="2028" y="1066"/>
                  <a:pt x="2015" y="1009"/>
                  <a:pt x="1999" y="951"/>
                </a:cubicBezTo>
                <a:cubicBezTo>
                  <a:pt x="1989" y="915"/>
                  <a:pt x="1978" y="878"/>
                  <a:pt x="1966" y="840"/>
                </a:cubicBezTo>
                <a:cubicBezTo>
                  <a:pt x="1964" y="835"/>
                  <a:pt x="1963" y="830"/>
                  <a:pt x="1961" y="825"/>
                </a:cubicBezTo>
                <a:cubicBezTo>
                  <a:pt x="1945" y="776"/>
                  <a:pt x="1927" y="729"/>
                  <a:pt x="1909" y="684"/>
                </a:cubicBezTo>
                <a:cubicBezTo>
                  <a:pt x="1975" y="663"/>
                  <a:pt x="2038" y="636"/>
                  <a:pt x="2092" y="602"/>
                </a:cubicBezTo>
                <a:cubicBezTo>
                  <a:pt x="2183" y="710"/>
                  <a:pt x="2251" y="829"/>
                  <a:pt x="2293" y="951"/>
                </a:cubicBezTo>
                <a:cubicBezTo>
                  <a:pt x="2297" y="962"/>
                  <a:pt x="2300" y="974"/>
                  <a:pt x="2304" y="985"/>
                </a:cubicBezTo>
                <a:cubicBezTo>
                  <a:pt x="2234" y="1040"/>
                  <a:pt x="2140" y="1086"/>
                  <a:pt x="2038" y="1120"/>
                </a:cubicBezTo>
                <a:close/>
                <a:moveTo>
                  <a:pt x="2246" y="379"/>
                </a:moveTo>
                <a:cubicBezTo>
                  <a:pt x="2261" y="398"/>
                  <a:pt x="2273" y="418"/>
                  <a:pt x="2284" y="440"/>
                </a:cubicBezTo>
                <a:cubicBezTo>
                  <a:pt x="2271" y="428"/>
                  <a:pt x="2258" y="416"/>
                  <a:pt x="2244" y="405"/>
                </a:cubicBezTo>
                <a:cubicBezTo>
                  <a:pt x="2245" y="397"/>
                  <a:pt x="2246" y="388"/>
                  <a:pt x="2246" y="379"/>
                </a:cubicBezTo>
                <a:close/>
                <a:moveTo>
                  <a:pt x="2219" y="477"/>
                </a:moveTo>
                <a:cubicBezTo>
                  <a:pt x="2221" y="473"/>
                  <a:pt x="2223" y="469"/>
                  <a:pt x="2225" y="465"/>
                </a:cubicBezTo>
                <a:cubicBezTo>
                  <a:pt x="2264" y="499"/>
                  <a:pt x="2299" y="537"/>
                  <a:pt x="2330" y="576"/>
                </a:cubicBezTo>
                <a:cubicBezTo>
                  <a:pt x="2357" y="611"/>
                  <a:pt x="2380" y="648"/>
                  <a:pt x="2399" y="686"/>
                </a:cubicBezTo>
                <a:cubicBezTo>
                  <a:pt x="2412" y="713"/>
                  <a:pt x="2423" y="741"/>
                  <a:pt x="2433" y="769"/>
                </a:cubicBezTo>
                <a:cubicBezTo>
                  <a:pt x="2433" y="773"/>
                  <a:pt x="2453" y="840"/>
                  <a:pt x="2352" y="942"/>
                </a:cubicBezTo>
                <a:cubicBezTo>
                  <a:pt x="2342" y="914"/>
                  <a:pt x="2332" y="886"/>
                  <a:pt x="2320" y="858"/>
                </a:cubicBezTo>
                <a:cubicBezTo>
                  <a:pt x="2276" y="757"/>
                  <a:pt x="2216" y="658"/>
                  <a:pt x="2140" y="567"/>
                </a:cubicBezTo>
                <a:cubicBezTo>
                  <a:pt x="2173" y="541"/>
                  <a:pt x="2201" y="510"/>
                  <a:pt x="2219" y="477"/>
                </a:cubicBezTo>
                <a:close/>
                <a:moveTo>
                  <a:pt x="2022" y="219"/>
                </a:moveTo>
                <a:cubicBezTo>
                  <a:pt x="2069" y="234"/>
                  <a:pt x="2111" y="255"/>
                  <a:pt x="2149" y="283"/>
                </a:cubicBezTo>
                <a:cubicBezTo>
                  <a:pt x="2163" y="307"/>
                  <a:pt x="2172" y="331"/>
                  <a:pt x="2175" y="353"/>
                </a:cubicBezTo>
                <a:cubicBezTo>
                  <a:pt x="2133" y="325"/>
                  <a:pt x="2088" y="300"/>
                  <a:pt x="2041" y="278"/>
                </a:cubicBezTo>
                <a:cubicBezTo>
                  <a:pt x="2018" y="267"/>
                  <a:pt x="1995" y="258"/>
                  <a:pt x="1971" y="249"/>
                </a:cubicBezTo>
                <a:cubicBezTo>
                  <a:pt x="1909" y="225"/>
                  <a:pt x="1844" y="208"/>
                  <a:pt x="1776" y="196"/>
                </a:cubicBezTo>
                <a:cubicBezTo>
                  <a:pt x="1799" y="193"/>
                  <a:pt x="1822" y="192"/>
                  <a:pt x="1844" y="192"/>
                </a:cubicBezTo>
                <a:cubicBezTo>
                  <a:pt x="1881" y="192"/>
                  <a:pt x="1916" y="195"/>
                  <a:pt x="1950" y="201"/>
                </a:cubicBezTo>
                <a:cubicBezTo>
                  <a:pt x="1975" y="206"/>
                  <a:pt x="1999" y="211"/>
                  <a:pt x="2022" y="219"/>
                </a:cubicBezTo>
                <a:close/>
                <a:moveTo>
                  <a:pt x="1859" y="116"/>
                </a:moveTo>
                <a:cubicBezTo>
                  <a:pt x="1872" y="120"/>
                  <a:pt x="1885" y="127"/>
                  <a:pt x="1897" y="136"/>
                </a:cubicBezTo>
                <a:cubicBezTo>
                  <a:pt x="1879" y="134"/>
                  <a:pt x="1862" y="134"/>
                  <a:pt x="1844" y="134"/>
                </a:cubicBezTo>
                <a:cubicBezTo>
                  <a:pt x="1798" y="134"/>
                  <a:pt x="1750" y="138"/>
                  <a:pt x="1703" y="147"/>
                </a:cubicBezTo>
                <a:cubicBezTo>
                  <a:pt x="1744" y="122"/>
                  <a:pt x="1782" y="109"/>
                  <a:pt x="1818" y="109"/>
                </a:cubicBezTo>
                <a:cubicBezTo>
                  <a:pt x="1832" y="109"/>
                  <a:pt x="1846" y="111"/>
                  <a:pt x="1859" y="116"/>
                </a:cubicBezTo>
                <a:close/>
                <a:moveTo>
                  <a:pt x="1610" y="59"/>
                </a:moveTo>
                <a:cubicBezTo>
                  <a:pt x="1648" y="61"/>
                  <a:pt x="1686" y="65"/>
                  <a:pt x="1722" y="71"/>
                </a:cubicBezTo>
                <a:cubicBezTo>
                  <a:pt x="1685" y="87"/>
                  <a:pt x="1648" y="111"/>
                  <a:pt x="1610" y="142"/>
                </a:cubicBezTo>
                <a:lnTo>
                  <a:pt x="1610" y="59"/>
                </a:lnTo>
                <a:close/>
                <a:moveTo>
                  <a:pt x="1171" y="951"/>
                </a:moveTo>
                <a:cubicBezTo>
                  <a:pt x="1155" y="1009"/>
                  <a:pt x="1143" y="1066"/>
                  <a:pt x="1133" y="1121"/>
                </a:cubicBezTo>
                <a:cubicBezTo>
                  <a:pt x="1030" y="1086"/>
                  <a:pt x="937" y="1040"/>
                  <a:pt x="867" y="985"/>
                </a:cubicBezTo>
                <a:cubicBezTo>
                  <a:pt x="870" y="974"/>
                  <a:pt x="873" y="963"/>
                  <a:pt x="877" y="951"/>
                </a:cubicBezTo>
                <a:cubicBezTo>
                  <a:pt x="919" y="830"/>
                  <a:pt x="987" y="710"/>
                  <a:pt x="1078" y="602"/>
                </a:cubicBezTo>
                <a:cubicBezTo>
                  <a:pt x="1132" y="636"/>
                  <a:pt x="1195" y="663"/>
                  <a:pt x="1261" y="684"/>
                </a:cubicBezTo>
                <a:cubicBezTo>
                  <a:pt x="1243" y="729"/>
                  <a:pt x="1225" y="776"/>
                  <a:pt x="1209" y="825"/>
                </a:cubicBezTo>
                <a:cubicBezTo>
                  <a:pt x="1208" y="830"/>
                  <a:pt x="1206" y="835"/>
                  <a:pt x="1204" y="840"/>
                </a:cubicBezTo>
                <a:cubicBezTo>
                  <a:pt x="1192" y="878"/>
                  <a:pt x="1181" y="915"/>
                  <a:pt x="1171" y="951"/>
                </a:cubicBezTo>
                <a:close/>
                <a:moveTo>
                  <a:pt x="1166" y="426"/>
                </a:moveTo>
                <a:cubicBezTo>
                  <a:pt x="1148" y="442"/>
                  <a:pt x="1131" y="459"/>
                  <a:pt x="1114" y="476"/>
                </a:cubicBezTo>
                <a:cubicBezTo>
                  <a:pt x="1111" y="479"/>
                  <a:pt x="1108" y="481"/>
                  <a:pt x="1105" y="484"/>
                </a:cubicBezTo>
                <a:cubicBezTo>
                  <a:pt x="1095" y="494"/>
                  <a:pt x="1086" y="505"/>
                  <a:pt x="1076" y="515"/>
                </a:cubicBezTo>
                <a:cubicBezTo>
                  <a:pt x="1049" y="493"/>
                  <a:pt x="1026" y="468"/>
                  <a:pt x="1012" y="443"/>
                </a:cubicBezTo>
                <a:cubicBezTo>
                  <a:pt x="1008" y="435"/>
                  <a:pt x="1005" y="428"/>
                  <a:pt x="1002" y="420"/>
                </a:cubicBezTo>
                <a:cubicBezTo>
                  <a:pt x="1037" y="394"/>
                  <a:pt x="1075" y="371"/>
                  <a:pt x="1115" y="350"/>
                </a:cubicBezTo>
                <a:cubicBezTo>
                  <a:pt x="1136" y="339"/>
                  <a:pt x="1158" y="329"/>
                  <a:pt x="1180" y="320"/>
                </a:cubicBezTo>
                <a:cubicBezTo>
                  <a:pt x="1253" y="288"/>
                  <a:pt x="1332" y="265"/>
                  <a:pt x="1416" y="251"/>
                </a:cubicBezTo>
                <a:cubicBezTo>
                  <a:pt x="1328" y="298"/>
                  <a:pt x="1244" y="356"/>
                  <a:pt x="1166" y="426"/>
                </a:cubicBezTo>
                <a:close/>
                <a:moveTo>
                  <a:pt x="1487" y="281"/>
                </a:moveTo>
                <a:cubicBezTo>
                  <a:pt x="1415" y="373"/>
                  <a:pt x="1348" y="488"/>
                  <a:pt x="1289" y="620"/>
                </a:cubicBezTo>
                <a:cubicBezTo>
                  <a:pt x="1228" y="601"/>
                  <a:pt x="1172" y="577"/>
                  <a:pt x="1125" y="549"/>
                </a:cubicBezTo>
                <a:cubicBezTo>
                  <a:pt x="1135" y="538"/>
                  <a:pt x="1145" y="527"/>
                  <a:pt x="1155" y="517"/>
                </a:cubicBezTo>
                <a:cubicBezTo>
                  <a:pt x="1158" y="514"/>
                  <a:pt x="1161" y="511"/>
                  <a:pt x="1164" y="508"/>
                </a:cubicBezTo>
                <a:cubicBezTo>
                  <a:pt x="1262" y="413"/>
                  <a:pt x="1372" y="335"/>
                  <a:pt x="1487" y="281"/>
                </a:cubicBezTo>
                <a:close/>
                <a:moveTo>
                  <a:pt x="1555" y="1197"/>
                </a:moveTo>
                <a:cubicBezTo>
                  <a:pt x="1439" y="1195"/>
                  <a:pt x="1313" y="1175"/>
                  <a:pt x="1189" y="1139"/>
                </a:cubicBezTo>
                <a:cubicBezTo>
                  <a:pt x="1194" y="1114"/>
                  <a:pt x="1199" y="1088"/>
                  <a:pt x="1204" y="1063"/>
                </a:cubicBezTo>
                <a:cubicBezTo>
                  <a:pt x="1212" y="1026"/>
                  <a:pt x="1222" y="989"/>
                  <a:pt x="1232" y="951"/>
                </a:cubicBezTo>
                <a:cubicBezTo>
                  <a:pt x="1242" y="916"/>
                  <a:pt x="1253" y="879"/>
                  <a:pt x="1265" y="843"/>
                </a:cubicBezTo>
                <a:cubicBezTo>
                  <a:pt x="1281" y="794"/>
                  <a:pt x="1299" y="747"/>
                  <a:pt x="1318" y="700"/>
                </a:cubicBezTo>
                <a:cubicBezTo>
                  <a:pt x="1404" y="723"/>
                  <a:pt x="1484" y="734"/>
                  <a:pt x="1555" y="736"/>
                </a:cubicBezTo>
                <a:lnTo>
                  <a:pt x="1555" y="1197"/>
                </a:lnTo>
                <a:close/>
                <a:moveTo>
                  <a:pt x="1555" y="666"/>
                </a:moveTo>
                <a:cubicBezTo>
                  <a:pt x="1486" y="664"/>
                  <a:pt x="1418" y="654"/>
                  <a:pt x="1346" y="636"/>
                </a:cubicBezTo>
                <a:cubicBezTo>
                  <a:pt x="1402" y="512"/>
                  <a:pt x="1468" y="400"/>
                  <a:pt x="1538" y="311"/>
                </a:cubicBezTo>
                <a:cubicBezTo>
                  <a:pt x="1545" y="302"/>
                  <a:pt x="1547" y="292"/>
                  <a:pt x="1555" y="284"/>
                </a:cubicBezTo>
                <a:lnTo>
                  <a:pt x="1555" y="666"/>
                </a:lnTo>
                <a:close/>
                <a:moveTo>
                  <a:pt x="1560" y="59"/>
                </a:moveTo>
                <a:cubicBezTo>
                  <a:pt x="1560" y="142"/>
                  <a:pt x="1560" y="142"/>
                  <a:pt x="1560" y="142"/>
                </a:cubicBezTo>
                <a:cubicBezTo>
                  <a:pt x="1523" y="111"/>
                  <a:pt x="1485" y="87"/>
                  <a:pt x="1448" y="71"/>
                </a:cubicBezTo>
                <a:cubicBezTo>
                  <a:pt x="1485" y="65"/>
                  <a:pt x="1522" y="61"/>
                  <a:pt x="1560" y="59"/>
                </a:cubicBezTo>
                <a:close/>
                <a:moveTo>
                  <a:pt x="1311" y="116"/>
                </a:moveTo>
                <a:cubicBezTo>
                  <a:pt x="1324" y="111"/>
                  <a:pt x="1338" y="109"/>
                  <a:pt x="1353" y="109"/>
                </a:cubicBezTo>
                <a:cubicBezTo>
                  <a:pt x="1388" y="109"/>
                  <a:pt x="1427" y="122"/>
                  <a:pt x="1468" y="147"/>
                </a:cubicBezTo>
                <a:cubicBezTo>
                  <a:pt x="1420" y="138"/>
                  <a:pt x="1373" y="134"/>
                  <a:pt x="1326" y="134"/>
                </a:cubicBezTo>
                <a:cubicBezTo>
                  <a:pt x="1309" y="134"/>
                  <a:pt x="1291" y="134"/>
                  <a:pt x="1274" y="136"/>
                </a:cubicBezTo>
                <a:cubicBezTo>
                  <a:pt x="1286" y="127"/>
                  <a:pt x="1298" y="120"/>
                  <a:pt x="1311" y="116"/>
                </a:cubicBezTo>
                <a:close/>
                <a:moveTo>
                  <a:pt x="1020" y="283"/>
                </a:moveTo>
                <a:cubicBezTo>
                  <a:pt x="1059" y="256"/>
                  <a:pt x="1101" y="234"/>
                  <a:pt x="1148" y="219"/>
                </a:cubicBezTo>
                <a:cubicBezTo>
                  <a:pt x="1172" y="211"/>
                  <a:pt x="1196" y="206"/>
                  <a:pt x="1221" y="201"/>
                </a:cubicBezTo>
                <a:cubicBezTo>
                  <a:pt x="1254" y="195"/>
                  <a:pt x="1290" y="192"/>
                  <a:pt x="1326" y="192"/>
                </a:cubicBezTo>
                <a:cubicBezTo>
                  <a:pt x="1349" y="192"/>
                  <a:pt x="1371" y="193"/>
                  <a:pt x="1394" y="196"/>
                </a:cubicBezTo>
                <a:cubicBezTo>
                  <a:pt x="1326" y="208"/>
                  <a:pt x="1261" y="225"/>
                  <a:pt x="1200" y="249"/>
                </a:cubicBezTo>
                <a:cubicBezTo>
                  <a:pt x="1176" y="258"/>
                  <a:pt x="1152" y="267"/>
                  <a:pt x="1130" y="278"/>
                </a:cubicBezTo>
                <a:cubicBezTo>
                  <a:pt x="1082" y="300"/>
                  <a:pt x="1037" y="326"/>
                  <a:pt x="995" y="354"/>
                </a:cubicBezTo>
                <a:cubicBezTo>
                  <a:pt x="998" y="331"/>
                  <a:pt x="1006" y="308"/>
                  <a:pt x="1020" y="283"/>
                </a:cubicBezTo>
                <a:close/>
                <a:moveTo>
                  <a:pt x="923" y="379"/>
                </a:moveTo>
                <a:cubicBezTo>
                  <a:pt x="924" y="388"/>
                  <a:pt x="925" y="397"/>
                  <a:pt x="926" y="406"/>
                </a:cubicBezTo>
                <a:cubicBezTo>
                  <a:pt x="912" y="417"/>
                  <a:pt x="899" y="428"/>
                  <a:pt x="886" y="440"/>
                </a:cubicBezTo>
                <a:cubicBezTo>
                  <a:pt x="897" y="419"/>
                  <a:pt x="909" y="399"/>
                  <a:pt x="923" y="379"/>
                </a:cubicBezTo>
                <a:close/>
                <a:moveTo>
                  <a:pt x="742" y="759"/>
                </a:moveTo>
                <a:cubicBezTo>
                  <a:pt x="751" y="731"/>
                  <a:pt x="758" y="713"/>
                  <a:pt x="772" y="686"/>
                </a:cubicBezTo>
                <a:cubicBezTo>
                  <a:pt x="791" y="648"/>
                  <a:pt x="814" y="611"/>
                  <a:pt x="840" y="576"/>
                </a:cubicBezTo>
                <a:cubicBezTo>
                  <a:pt x="871" y="537"/>
                  <a:pt x="906" y="500"/>
                  <a:pt x="945" y="466"/>
                </a:cubicBezTo>
                <a:cubicBezTo>
                  <a:pt x="947" y="469"/>
                  <a:pt x="949" y="473"/>
                  <a:pt x="951" y="477"/>
                </a:cubicBezTo>
                <a:cubicBezTo>
                  <a:pt x="969" y="510"/>
                  <a:pt x="997" y="541"/>
                  <a:pt x="1030" y="568"/>
                </a:cubicBezTo>
                <a:cubicBezTo>
                  <a:pt x="955" y="659"/>
                  <a:pt x="894" y="757"/>
                  <a:pt x="851" y="858"/>
                </a:cubicBezTo>
                <a:cubicBezTo>
                  <a:pt x="839" y="886"/>
                  <a:pt x="828" y="914"/>
                  <a:pt x="819" y="942"/>
                </a:cubicBezTo>
                <a:cubicBezTo>
                  <a:pt x="772" y="894"/>
                  <a:pt x="743" y="839"/>
                  <a:pt x="741" y="780"/>
                </a:cubicBezTo>
                <a:cubicBezTo>
                  <a:pt x="741" y="780"/>
                  <a:pt x="741" y="763"/>
                  <a:pt x="742" y="759"/>
                </a:cubicBezTo>
                <a:close/>
                <a:moveTo>
                  <a:pt x="447" y="993"/>
                </a:moveTo>
                <a:cubicBezTo>
                  <a:pt x="411" y="993"/>
                  <a:pt x="409" y="1049"/>
                  <a:pt x="409" y="1074"/>
                </a:cubicBezTo>
                <a:cubicBezTo>
                  <a:pt x="409" y="1153"/>
                  <a:pt x="437" y="1157"/>
                  <a:pt x="447" y="1157"/>
                </a:cubicBezTo>
                <a:cubicBezTo>
                  <a:pt x="458" y="1157"/>
                  <a:pt x="486" y="1153"/>
                  <a:pt x="486" y="1074"/>
                </a:cubicBezTo>
                <a:cubicBezTo>
                  <a:pt x="486" y="1049"/>
                  <a:pt x="483" y="993"/>
                  <a:pt x="447" y="993"/>
                </a:cubicBezTo>
                <a:close/>
                <a:moveTo>
                  <a:pt x="2737" y="993"/>
                </a:moveTo>
                <a:cubicBezTo>
                  <a:pt x="2701" y="993"/>
                  <a:pt x="2698" y="1049"/>
                  <a:pt x="2698" y="1074"/>
                </a:cubicBezTo>
                <a:cubicBezTo>
                  <a:pt x="2698" y="1153"/>
                  <a:pt x="2726" y="1157"/>
                  <a:pt x="2737" y="1157"/>
                </a:cubicBezTo>
                <a:cubicBezTo>
                  <a:pt x="2747" y="1157"/>
                  <a:pt x="2776" y="1153"/>
                  <a:pt x="2776" y="1074"/>
                </a:cubicBezTo>
                <a:cubicBezTo>
                  <a:pt x="2776" y="1049"/>
                  <a:pt x="2773" y="993"/>
                  <a:pt x="2737" y="993"/>
                </a:cubicBezTo>
                <a:close/>
                <a:moveTo>
                  <a:pt x="1746" y="1536"/>
                </a:moveTo>
                <a:cubicBezTo>
                  <a:pt x="1733" y="1465"/>
                  <a:pt x="1677" y="1481"/>
                  <a:pt x="1660" y="1501"/>
                </a:cubicBezTo>
                <a:cubicBezTo>
                  <a:pt x="1653" y="1509"/>
                  <a:pt x="1648" y="1524"/>
                  <a:pt x="1644" y="1541"/>
                </a:cubicBezTo>
                <a:cubicBezTo>
                  <a:pt x="1634" y="1593"/>
                  <a:pt x="1642" y="1668"/>
                  <a:pt x="1695" y="1667"/>
                </a:cubicBezTo>
                <a:cubicBezTo>
                  <a:pt x="1741" y="1664"/>
                  <a:pt x="1753" y="1606"/>
                  <a:pt x="1748" y="1552"/>
                </a:cubicBezTo>
                <a:cubicBezTo>
                  <a:pt x="1748" y="1546"/>
                  <a:pt x="1747" y="1541"/>
                  <a:pt x="1746" y="1536"/>
                </a:cubicBezTo>
                <a:close/>
                <a:moveTo>
                  <a:pt x="3451" y="1075"/>
                </a:moveTo>
                <a:cubicBezTo>
                  <a:pt x="3118" y="753"/>
                  <a:pt x="3118" y="753"/>
                  <a:pt x="3118" y="753"/>
                </a:cubicBezTo>
                <a:cubicBezTo>
                  <a:pt x="3118" y="886"/>
                  <a:pt x="3118" y="886"/>
                  <a:pt x="3118" y="886"/>
                </a:cubicBezTo>
                <a:cubicBezTo>
                  <a:pt x="2577" y="886"/>
                  <a:pt x="2577" y="886"/>
                  <a:pt x="2577" y="886"/>
                </a:cubicBezTo>
                <a:cubicBezTo>
                  <a:pt x="2572" y="900"/>
                  <a:pt x="2567" y="913"/>
                  <a:pt x="2560" y="927"/>
                </a:cubicBezTo>
                <a:cubicBezTo>
                  <a:pt x="2483" y="1094"/>
                  <a:pt x="2292" y="1240"/>
                  <a:pt x="2015" y="1319"/>
                </a:cubicBezTo>
                <a:cubicBezTo>
                  <a:pt x="1876" y="1360"/>
                  <a:pt x="1728" y="1379"/>
                  <a:pt x="1584" y="1379"/>
                </a:cubicBezTo>
                <a:cubicBezTo>
                  <a:pt x="1203" y="1379"/>
                  <a:pt x="839" y="1247"/>
                  <a:pt x="667" y="1023"/>
                </a:cubicBezTo>
                <a:cubicBezTo>
                  <a:pt x="650" y="1001"/>
                  <a:pt x="635" y="979"/>
                  <a:pt x="623" y="957"/>
                </a:cubicBezTo>
                <a:cubicBezTo>
                  <a:pt x="610" y="933"/>
                  <a:pt x="600" y="910"/>
                  <a:pt x="592" y="886"/>
                </a:cubicBezTo>
                <a:cubicBezTo>
                  <a:pt x="0" y="886"/>
                  <a:pt x="0" y="886"/>
                  <a:pt x="0" y="886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581" y="1265"/>
                  <a:pt x="581" y="1265"/>
                  <a:pt x="581" y="1265"/>
                </a:cubicBezTo>
                <a:cubicBezTo>
                  <a:pt x="585" y="1281"/>
                  <a:pt x="590" y="1298"/>
                  <a:pt x="596" y="1315"/>
                </a:cubicBezTo>
                <a:cubicBezTo>
                  <a:pt x="612" y="1358"/>
                  <a:pt x="635" y="1401"/>
                  <a:pt x="668" y="1443"/>
                </a:cubicBezTo>
                <a:cubicBezTo>
                  <a:pt x="679" y="1459"/>
                  <a:pt x="692" y="1474"/>
                  <a:pt x="706" y="1488"/>
                </a:cubicBezTo>
                <a:cubicBezTo>
                  <a:pt x="744" y="1530"/>
                  <a:pt x="790" y="1568"/>
                  <a:pt x="841" y="1601"/>
                </a:cubicBezTo>
                <a:cubicBezTo>
                  <a:pt x="917" y="1651"/>
                  <a:pt x="1005" y="1693"/>
                  <a:pt x="1101" y="1724"/>
                </a:cubicBezTo>
                <a:cubicBezTo>
                  <a:pt x="1121" y="1731"/>
                  <a:pt x="1142" y="1737"/>
                  <a:pt x="1163" y="1743"/>
                </a:cubicBezTo>
                <a:cubicBezTo>
                  <a:pt x="1286" y="1778"/>
                  <a:pt x="1420" y="1797"/>
                  <a:pt x="1557" y="1799"/>
                </a:cubicBezTo>
                <a:cubicBezTo>
                  <a:pt x="1566" y="1799"/>
                  <a:pt x="1575" y="1800"/>
                  <a:pt x="1585" y="1800"/>
                </a:cubicBezTo>
                <a:cubicBezTo>
                  <a:pt x="1596" y="1800"/>
                  <a:pt x="1608" y="1799"/>
                  <a:pt x="1620" y="1799"/>
                </a:cubicBezTo>
                <a:cubicBezTo>
                  <a:pt x="1752" y="1796"/>
                  <a:pt x="1886" y="1777"/>
                  <a:pt x="2014" y="1741"/>
                </a:cubicBezTo>
                <a:cubicBezTo>
                  <a:pt x="2015" y="1741"/>
                  <a:pt x="2016" y="1740"/>
                  <a:pt x="2016" y="1740"/>
                </a:cubicBezTo>
                <a:cubicBezTo>
                  <a:pt x="2037" y="1734"/>
                  <a:pt x="2057" y="1728"/>
                  <a:pt x="2076" y="1721"/>
                </a:cubicBezTo>
                <a:cubicBezTo>
                  <a:pt x="2177" y="1687"/>
                  <a:pt x="2265" y="1644"/>
                  <a:pt x="2338" y="1594"/>
                </a:cubicBezTo>
                <a:cubicBezTo>
                  <a:pt x="2392" y="1558"/>
                  <a:pt x="2438" y="1518"/>
                  <a:pt x="2476" y="1476"/>
                </a:cubicBezTo>
                <a:cubicBezTo>
                  <a:pt x="2521" y="1425"/>
                  <a:pt x="2554" y="1371"/>
                  <a:pt x="2575" y="1316"/>
                </a:cubicBezTo>
                <a:cubicBezTo>
                  <a:pt x="2581" y="1299"/>
                  <a:pt x="2586" y="1282"/>
                  <a:pt x="2590" y="1265"/>
                </a:cubicBezTo>
                <a:cubicBezTo>
                  <a:pt x="3118" y="1265"/>
                  <a:pt x="3118" y="1265"/>
                  <a:pt x="3118" y="1265"/>
                </a:cubicBezTo>
                <a:cubicBezTo>
                  <a:pt x="3118" y="1397"/>
                  <a:pt x="3118" y="1397"/>
                  <a:pt x="3118" y="1397"/>
                </a:cubicBezTo>
                <a:lnTo>
                  <a:pt x="3451" y="1075"/>
                </a:lnTo>
                <a:close/>
                <a:moveTo>
                  <a:pt x="296" y="1195"/>
                </a:moveTo>
                <a:cubicBezTo>
                  <a:pt x="123" y="1195"/>
                  <a:pt x="123" y="1195"/>
                  <a:pt x="123" y="1195"/>
                </a:cubicBezTo>
                <a:cubicBezTo>
                  <a:pt x="123" y="1154"/>
                  <a:pt x="123" y="1154"/>
                  <a:pt x="123" y="1154"/>
                </a:cubicBezTo>
                <a:cubicBezTo>
                  <a:pt x="188" y="1154"/>
                  <a:pt x="188" y="1154"/>
                  <a:pt x="188" y="1154"/>
                </a:cubicBezTo>
                <a:cubicBezTo>
                  <a:pt x="188" y="1005"/>
                  <a:pt x="188" y="1005"/>
                  <a:pt x="188" y="1005"/>
                </a:cubicBezTo>
                <a:cubicBezTo>
                  <a:pt x="135" y="1028"/>
                  <a:pt x="135" y="1028"/>
                  <a:pt x="135" y="1028"/>
                </a:cubicBezTo>
                <a:cubicBezTo>
                  <a:pt x="118" y="991"/>
                  <a:pt x="118" y="991"/>
                  <a:pt x="118" y="991"/>
                </a:cubicBezTo>
                <a:cubicBezTo>
                  <a:pt x="201" y="956"/>
                  <a:pt x="201" y="956"/>
                  <a:pt x="201" y="956"/>
                </a:cubicBezTo>
                <a:cubicBezTo>
                  <a:pt x="231" y="956"/>
                  <a:pt x="231" y="956"/>
                  <a:pt x="231" y="956"/>
                </a:cubicBezTo>
                <a:cubicBezTo>
                  <a:pt x="231" y="1154"/>
                  <a:pt x="231" y="1154"/>
                  <a:pt x="231" y="1154"/>
                </a:cubicBezTo>
                <a:cubicBezTo>
                  <a:pt x="296" y="1154"/>
                  <a:pt x="296" y="1154"/>
                  <a:pt x="296" y="1154"/>
                </a:cubicBezTo>
                <a:lnTo>
                  <a:pt x="296" y="1195"/>
                </a:lnTo>
                <a:close/>
                <a:moveTo>
                  <a:pt x="447" y="1197"/>
                </a:moveTo>
                <a:cubicBezTo>
                  <a:pt x="377" y="1197"/>
                  <a:pt x="365" y="1127"/>
                  <a:pt x="365" y="1074"/>
                </a:cubicBezTo>
                <a:cubicBezTo>
                  <a:pt x="365" y="1022"/>
                  <a:pt x="378" y="953"/>
                  <a:pt x="447" y="953"/>
                </a:cubicBezTo>
                <a:cubicBezTo>
                  <a:pt x="517" y="953"/>
                  <a:pt x="530" y="1022"/>
                  <a:pt x="530" y="1074"/>
                </a:cubicBezTo>
                <a:cubicBezTo>
                  <a:pt x="530" y="1127"/>
                  <a:pt x="517" y="1197"/>
                  <a:pt x="447" y="1197"/>
                </a:cubicBezTo>
                <a:close/>
                <a:moveTo>
                  <a:pt x="693" y="1351"/>
                </a:moveTo>
                <a:cubicBezTo>
                  <a:pt x="678" y="1332"/>
                  <a:pt x="666" y="1313"/>
                  <a:pt x="655" y="1294"/>
                </a:cubicBezTo>
                <a:cubicBezTo>
                  <a:pt x="645" y="1278"/>
                  <a:pt x="637" y="1261"/>
                  <a:pt x="630" y="1245"/>
                </a:cubicBezTo>
                <a:cubicBezTo>
                  <a:pt x="630" y="1201"/>
                  <a:pt x="630" y="1201"/>
                  <a:pt x="630" y="1201"/>
                </a:cubicBezTo>
                <a:cubicBezTo>
                  <a:pt x="635" y="1213"/>
                  <a:pt x="641" y="1225"/>
                  <a:pt x="648" y="1237"/>
                </a:cubicBezTo>
                <a:cubicBezTo>
                  <a:pt x="651" y="1243"/>
                  <a:pt x="654" y="1249"/>
                  <a:pt x="658" y="1255"/>
                </a:cubicBezTo>
                <a:cubicBezTo>
                  <a:pt x="658" y="1177"/>
                  <a:pt x="658" y="1177"/>
                  <a:pt x="658" y="1177"/>
                </a:cubicBezTo>
                <a:cubicBezTo>
                  <a:pt x="658" y="1090"/>
                  <a:pt x="658" y="1090"/>
                  <a:pt x="658" y="1090"/>
                </a:cubicBezTo>
                <a:cubicBezTo>
                  <a:pt x="654" y="1087"/>
                  <a:pt x="650" y="1084"/>
                  <a:pt x="646" y="1080"/>
                </a:cubicBezTo>
                <a:cubicBezTo>
                  <a:pt x="646" y="1080"/>
                  <a:pt x="646" y="1080"/>
                  <a:pt x="646" y="1080"/>
                </a:cubicBezTo>
                <a:cubicBezTo>
                  <a:pt x="642" y="1077"/>
                  <a:pt x="638" y="1073"/>
                  <a:pt x="634" y="1070"/>
                </a:cubicBezTo>
                <a:cubicBezTo>
                  <a:pt x="630" y="1032"/>
                  <a:pt x="630" y="1032"/>
                  <a:pt x="630" y="1032"/>
                </a:cubicBezTo>
                <a:cubicBezTo>
                  <a:pt x="628" y="1016"/>
                  <a:pt x="628" y="1016"/>
                  <a:pt x="628" y="1016"/>
                </a:cubicBezTo>
                <a:cubicBezTo>
                  <a:pt x="638" y="1025"/>
                  <a:pt x="653" y="1037"/>
                  <a:pt x="664" y="1046"/>
                </a:cubicBezTo>
                <a:cubicBezTo>
                  <a:pt x="670" y="1054"/>
                  <a:pt x="675" y="1062"/>
                  <a:pt x="681" y="1070"/>
                </a:cubicBezTo>
                <a:cubicBezTo>
                  <a:pt x="681" y="1113"/>
                  <a:pt x="681" y="1113"/>
                  <a:pt x="681" y="1113"/>
                </a:cubicBezTo>
                <a:cubicBezTo>
                  <a:pt x="681" y="1205"/>
                  <a:pt x="681" y="1205"/>
                  <a:pt x="681" y="1205"/>
                </a:cubicBezTo>
                <a:cubicBezTo>
                  <a:pt x="681" y="1291"/>
                  <a:pt x="681" y="1291"/>
                  <a:pt x="681" y="1291"/>
                </a:cubicBezTo>
                <a:cubicBezTo>
                  <a:pt x="685" y="1296"/>
                  <a:pt x="689" y="1301"/>
                  <a:pt x="693" y="1306"/>
                </a:cubicBezTo>
                <a:cubicBezTo>
                  <a:pt x="703" y="1319"/>
                  <a:pt x="713" y="1331"/>
                  <a:pt x="724" y="1343"/>
                </a:cubicBezTo>
                <a:cubicBezTo>
                  <a:pt x="724" y="1388"/>
                  <a:pt x="724" y="1388"/>
                  <a:pt x="724" y="1388"/>
                </a:cubicBezTo>
                <a:cubicBezTo>
                  <a:pt x="713" y="1376"/>
                  <a:pt x="703" y="1364"/>
                  <a:pt x="693" y="1351"/>
                </a:cubicBezTo>
                <a:close/>
                <a:moveTo>
                  <a:pt x="816" y="1473"/>
                </a:moveTo>
                <a:cubicBezTo>
                  <a:pt x="800" y="1460"/>
                  <a:pt x="784" y="1447"/>
                  <a:pt x="769" y="1433"/>
                </a:cubicBezTo>
                <a:cubicBezTo>
                  <a:pt x="768" y="1388"/>
                  <a:pt x="768" y="1388"/>
                  <a:pt x="768" y="1388"/>
                </a:cubicBezTo>
                <a:cubicBezTo>
                  <a:pt x="783" y="1402"/>
                  <a:pt x="799" y="1415"/>
                  <a:pt x="815" y="1427"/>
                </a:cubicBezTo>
                <a:cubicBezTo>
                  <a:pt x="818" y="1430"/>
                  <a:pt x="821" y="1432"/>
                  <a:pt x="824" y="1434"/>
                </a:cubicBezTo>
                <a:cubicBezTo>
                  <a:pt x="823" y="1333"/>
                  <a:pt x="823" y="1333"/>
                  <a:pt x="823" y="1333"/>
                </a:cubicBezTo>
                <a:cubicBezTo>
                  <a:pt x="823" y="1322"/>
                  <a:pt x="823" y="1322"/>
                  <a:pt x="823" y="1322"/>
                </a:cubicBezTo>
                <a:cubicBezTo>
                  <a:pt x="823" y="1268"/>
                  <a:pt x="823" y="1268"/>
                  <a:pt x="823" y="1268"/>
                </a:cubicBezTo>
                <a:cubicBezTo>
                  <a:pt x="810" y="1265"/>
                  <a:pt x="792" y="1260"/>
                  <a:pt x="778" y="1257"/>
                </a:cubicBezTo>
                <a:cubicBezTo>
                  <a:pt x="776" y="1248"/>
                  <a:pt x="776" y="1248"/>
                  <a:pt x="776" y="1248"/>
                </a:cubicBezTo>
                <a:cubicBezTo>
                  <a:pt x="768" y="1218"/>
                  <a:pt x="768" y="1218"/>
                  <a:pt x="768" y="1218"/>
                </a:cubicBezTo>
                <a:cubicBezTo>
                  <a:pt x="767" y="1212"/>
                  <a:pt x="767" y="1212"/>
                  <a:pt x="767" y="1212"/>
                </a:cubicBezTo>
                <a:cubicBezTo>
                  <a:pt x="764" y="1204"/>
                  <a:pt x="764" y="1204"/>
                  <a:pt x="764" y="1204"/>
                </a:cubicBezTo>
                <a:cubicBezTo>
                  <a:pt x="785" y="1210"/>
                  <a:pt x="814" y="1217"/>
                  <a:pt x="835" y="1222"/>
                </a:cubicBezTo>
                <a:cubicBezTo>
                  <a:pt x="844" y="1229"/>
                  <a:pt x="853" y="1235"/>
                  <a:pt x="862" y="1241"/>
                </a:cubicBezTo>
                <a:cubicBezTo>
                  <a:pt x="862" y="1291"/>
                  <a:pt x="862" y="1291"/>
                  <a:pt x="862" y="1291"/>
                </a:cubicBezTo>
                <a:cubicBezTo>
                  <a:pt x="863" y="1360"/>
                  <a:pt x="863" y="1360"/>
                  <a:pt x="863" y="1360"/>
                </a:cubicBezTo>
                <a:cubicBezTo>
                  <a:pt x="863" y="1462"/>
                  <a:pt x="863" y="1462"/>
                  <a:pt x="863" y="1462"/>
                </a:cubicBezTo>
                <a:cubicBezTo>
                  <a:pt x="883" y="1475"/>
                  <a:pt x="905" y="1489"/>
                  <a:pt x="927" y="1501"/>
                </a:cubicBezTo>
                <a:cubicBezTo>
                  <a:pt x="927" y="1546"/>
                  <a:pt x="927" y="1546"/>
                  <a:pt x="927" y="1546"/>
                </a:cubicBezTo>
                <a:cubicBezTo>
                  <a:pt x="888" y="1523"/>
                  <a:pt x="850" y="1499"/>
                  <a:pt x="816" y="1473"/>
                </a:cubicBezTo>
                <a:close/>
                <a:moveTo>
                  <a:pt x="1172" y="1585"/>
                </a:moveTo>
                <a:cubicBezTo>
                  <a:pt x="1168" y="1596"/>
                  <a:pt x="1163" y="1604"/>
                  <a:pt x="1157" y="1611"/>
                </a:cubicBezTo>
                <a:cubicBezTo>
                  <a:pt x="1141" y="1628"/>
                  <a:pt x="1119" y="1632"/>
                  <a:pt x="1096" y="1627"/>
                </a:cubicBezTo>
                <a:cubicBezTo>
                  <a:pt x="1063" y="1619"/>
                  <a:pt x="1028" y="1592"/>
                  <a:pt x="1010" y="1557"/>
                </a:cubicBezTo>
                <a:cubicBezTo>
                  <a:pt x="1006" y="1548"/>
                  <a:pt x="987" y="1483"/>
                  <a:pt x="988" y="1427"/>
                </a:cubicBezTo>
                <a:cubicBezTo>
                  <a:pt x="989" y="1406"/>
                  <a:pt x="992" y="1385"/>
                  <a:pt x="1001" y="1371"/>
                </a:cubicBezTo>
                <a:cubicBezTo>
                  <a:pt x="1014" y="1348"/>
                  <a:pt x="1039" y="1338"/>
                  <a:pt x="1082" y="1351"/>
                </a:cubicBezTo>
                <a:cubicBezTo>
                  <a:pt x="1127" y="1368"/>
                  <a:pt x="1152" y="1398"/>
                  <a:pt x="1166" y="1431"/>
                </a:cubicBezTo>
                <a:cubicBezTo>
                  <a:pt x="1167" y="1434"/>
                  <a:pt x="1168" y="1437"/>
                  <a:pt x="1169" y="1439"/>
                </a:cubicBezTo>
                <a:cubicBezTo>
                  <a:pt x="1176" y="1458"/>
                  <a:pt x="1179" y="1476"/>
                  <a:pt x="1181" y="1494"/>
                </a:cubicBezTo>
                <a:cubicBezTo>
                  <a:pt x="1184" y="1543"/>
                  <a:pt x="1173" y="1584"/>
                  <a:pt x="1172" y="1585"/>
                </a:cubicBezTo>
                <a:close/>
                <a:moveTo>
                  <a:pt x="1270" y="1671"/>
                </a:moveTo>
                <a:cubicBezTo>
                  <a:pt x="1270" y="1627"/>
                  <a:pt x="1270" y="1627"/>
                  <a:pt x="1270" y="1627"/>
                </a:cubicBezTo>
                <a:cubicBezTo>
                  <a:pt x="1298" y="1633"/>
                  <a:pt x="1327" y="1638"/>
                  <a:pt x="1356" y="1643"/>
                </a:cubicBezTo>
                <a:cubicBezTo>
                  <a:pt x="1356" y="1528"/>
                  <a:pt x="1356" y="1528"/>
                  <a:pt x="1356" y="1528"/>
                </a:cubicBezTo>
                <a:cubicBezTo>
                  <a:pt x="1355" y="1477"/>
                  <a:pt x="1355" y="1477"/>
                  <a:pt x="1355" y="1477"/>
                </a:cubicBezTo>
                <a:cubicBezTo>
                  <a:pt x="1335" y="1481"/>
                  <a:pt x="1307" y="1486"/>
                  <a:pt x="1286" y="1489"/>
                </a:cubicBezTo>
                <a:cubicBezTo>
                  <a:pt x="1270" y="1456"/>
                  <a:pt x="1270" y="1456"/>
                  <a:pt x="1270" y="1456"/>
                </a:cubicBezTo>
                <a:cubicBezTo>
                  <a:pt x="1264" y="1444"/>
                  <a:pt x="1264" y="1444"/>
                  <a:pt x="1264" y="1444"/>
                </a:cubicBezTo>
                <a:cubicBezTo>
                  <a:pt x="1297" y="1439"/>
                  <a:pt x="1340" y="1431"/>
                  <a:pt x="1373" y="1425"/>
                </a:cubicBezTo>
                <a:cubicBezTo>
                  <a:pt x="1386" y="1427"/>
                  <a:pt x="1399" y="1429"/>
                  <a:pt x="1412" y="1430"/>
                </a:cubicBezTo>
                <a:cubicBezTo>
                  <a:pt x="1413" y="1477"/>
                  <a:pt x="1413" y="1477"/>
                  <a:pt x="1413" y="1477"/>
                </a:cubicBezTo>
                <a:cubicBezTo>
                  <a:pt x="1413" y="1534"/>
                  <a:pt x="1413" y="1534"/>
                  <a:pt x="1413" y="1534"/>
                </a:cubicBezTo>
                <a:cubicBezTo>
                  <a:pt x="1413" y="1651"/>
                  <a:pt x="1413" y="1651"/>
                  <a:pt x="1413" y="1651"/>
                </a:cubicBezTo>
                <a:cubicBezTo>
                  <a:pt x="1442" y="1654"/>
                  <a:pt x="1472" y="1657"/>
                  <a:pt x="1501" y="1659"/>
                </a:cubicBezTo>
                <a:cubicBezTo>
                  <a:pt x="1501" y="1703"/>
                  <a:pt x="1501" y="1703"/>
                  <a:pt x="1501" y="1703"/>
                </a:cubicBezTo>
                <a:cubicBezTo>
                  <a:pt x="1422" y="1698"/>
                  <a:pt x="1345" y="1687"/>
                  <a:pt x="1270" y="1671"/>
                </a:cubicBezTo>
                <a:close/>
                <a:moveTo>
                  <a:pt x="1625" y="1693"/>
                </a:moveTo>
                <a:cubicBezTo>
                  <a:pt x="1623" y="1692"/>
                  <a:pt x="1622" y="1691"/>
                  <a:pt x="1620" y="1689"/>
                </a:cubicBezTo>
                <a:cubicBezTo>
                  <a:pt x="1580" y="1654"/>
                  <a:pt x="1577" y="1586"/>
                  <a:pt x="1583" y="1542"/>
                </a:cubicBezTo>
                <a:cubicBezTo>
                  <a:pt x="1584" y="1534"/>
                  <a:pt x="1586" y="1526"/>
                  <a:pt x="1587" y="1519"/>
                </a:cubicBezTo>
                <a:cubicBezTo>
                  <a:pt x="1591" y="1506"/>
                  <a:pt x="1596" y="1495"/>
                  <a:pt x="1602" y="1485"/>
                </a:cubicBezTo>
                <a:cubicBezTo>
                  <a:pt x="1628" y="1446"/>
                  <a:pt x="1672" y="1442"/>
                  <a:pt x="1695" y="1440"/>
                </a:cubicBezTo>
                <a:cubicBezTo>
                  <a:pt x="1737" y="1438"/>
                  <a:pt x="1768" y="1449"/>
                  <a:pt x="1786" y="1475"/>
                </a:cubicBezTo>
                <a:cubicBezTo>
                  <a:pt x="1797" y="1489"/>
                  <a:pt x="1804" y="1507"/>
                  <a:pt x="1807" y="1530"/>
                </a:cubicBezTo>
                <a:cubicBezTo>
                  <a:pt x="1807" y="1530"/>
                  <a:pt x="1808" y="1530"/>
                  <a:pt x="1808" y="1531"/>
                </a:cubicBezTo>
                <a:cubicBezTo>
                  <a:pt x="1834" y="1705"/>
                  <a:pt x="1690" y="1741"/>
                  <a:pt x="1625" y="1693"/>
                </a:cubicBezTo>
                <a:close/>
                <a:moveTo>
                  <a:pt x="2080" y="1636"/>
                </a:moveTo>
                <a:cubicBezTo>
                  <a:pt x="2068" y="1640"/>
                  <a:pt x="2055" y="1644"/>
                  <a:pt x="2042" y="1648"/>
                </a:cubicBezTo>
                <a:cubicBezTo>
                  <a:pt x="2034" y="1650"/>
                  <a:pt x="2027" y="1652"/>
                  <a:pt x="2020" y="1654"/>
                </a:cubicBezTo>
                <a:cubicBezTo>
                  <a:pt x="1982" y="1664"/>
                  <a:pt x="1945" y="1673"/>
                  <a:pt x="1907" y="1680"/>
                </a:cubicBezTo>
                <a:cubicBezTo>
                  <a:pt x="1907" y="1635"/>
                  <a:pt x="1907" y="1635"/>
                  <a:pt x="1907" y="1635"/>
                </a:cubicBezTo>
                <a:cubicBezTo>
                  <a:pt x="1936" y="1629"/>
                  <a:pt x="1966" y="1623"/>
                  <a:pt x="1996" y="1616"/>
                </a:cubicBezTo>
                <a:cubicBezTo>
                  <a:pt x="1995" y="1495"/>
                  <a:pt x="1995" y="1495"/>
                  <a:pt x="1995" y="1495"/>
                </a:cubicBezTo>
                <a:cubicBezTo>
                  <a:pt x="1995" y="1450"/>
                  <a:pt x="1995" y="1450"/>
                  <a:pt x="1995" y="1450"/>
                </a:cubicBezTo>
                <a:cubicBezTo>
                  <a:pt x="1974" y="1463"/>
                  <a:pt x="1945" y="1479"/>
                  <a:pt x="1923" y="1491"/>
                </a:cubicBezTo>
                <a:cubicBezTo>
                  <a:pt x="1901" y="1457"/>
                  <a:pt x="1901" y="1457"/>
                  <a:pt x="1901" y="1457"/>
                </a:cubicBezTo>
                <a:cubicBezTo>
                  <a:pt x="1900" y="1455"/>
                  <a:pt x="1900" y="1455"/>
                  <a:pt x="1900" y="1455"/>
                </a:cubicBezTo>
                <a:cubicBezTo>
                  <a:pt x="1934" y="1436"/>
                  <a:pt x="1979" y="1410"/>
                  <a:pt x="2013" y="1391"/>
                </a:cubicBezTo>
                <a:cubicBezTo>
                  <a:pt x="2022" y="1388"/>
                  <a:pt x="2032" y="1386"/>
                  <a:pt x="2041" y="1383"/>
                </a:cubicBezTo>
                <a:cubicBezTo>
                  <a:pt x="2045" y="1382"/>
                  <a:pt x="2049" y="1381"/>
                  <a:pt x="2053" y="1380"/>
                </a:cubicBezTo>
                <a:cubicBezTo>
                  <a:pt x="2053" y="1419"/>
                  <a:pt x="2053" y="1419"/>
                  <a:pt x="2053" y="1419"/>
                </a:cubicBezTo>
                <a:cubicBezTo>
                  <a:pt x="2053" y="1478"/>
                  <a:pt x="2053" y="1478"/>
                  <a:pt x="2053" y="1478"/>
                </a:cubicBezTo>
                <a:cubicBezTo>
                  <a:pt x="2053" y="1600"/>
                  <a:pt x="2053" y="1600"/>
                  <a:pt x="2053" y="1600"/>
                </a:cubicBezTo>
                <a:cubicBezTo>
                  <a:pt x="2062" y="1597"/>
                  <a:pt x="2071" y="1594"/>
                  <a:pt x="2080" y="1591"/>
                </a:cubicBezTo>
                <a:cubicBezTo>
                  <a:pt x="2099" y="1585"/>
                  <a:pt x="2118" y="1579"/>
                  <a:pt x="2137" y="1572"/>
                </a:cubicBezTo>
                <a:cubicBezTo>
                  <a:pt x="2137" y="1617"/>
                  <a:pt x="2137" y="1617"/>
                  <a:pt x="2137" y="1617"/>
                </a:cubicBezTo>
                <a:cubicBezTo>
                  <a:pt x="2118" y="1623"/>
                  <a:pt x="2100" y="1630"/>
                  <a:pt x="2080" y="1636"/>
                </a:cubicBezTo>
                <a:close/>
                <a:moveTo>
                  <a:pt x="2357" y="1506"/>
                </a:moveTo>
                <a:cubicBezTo>
                  <a:pt x="2313" y="1536"/>
                  <a:pt x="2263" y="1563"/>
                  <a:pt x="2208" y="1588"/>
                </a:cubicBezTo>
                <a:cubicBezTo>
                  <a:pt x="2208" y="1543"/>
                  <a:pt x="2208" y="1543"/>
                  <a:pt x="2208" y="1543"/>
                </a:cubicBezTo>
                <a:cubicBezTo>
                  <a:pt x="2233" y="1532"/>
                  <a:pt x="2257" y="1520"/>
                  <a:pt x="2280" y="1508"/>
                </a:cubicBezTo>
                <a:cubicBezTo>
                  <a:pt x="2280" y="1380"/>
                  <a:pt x="2280" y="1380"/>
                  <a:pt x="2280" y="1380"/>
                </a:cubicBezTo>
                <a:cubicBezTo>
                  <a:pt x="2280" y="1342"/>
                  <a:pt x="2280" y="1342"/>
                  <a:pt x="2280" y="1342"/>
                </a:cubicBezTo>
                <a:cubicBezTo>
                  <a:pt x="2263" y="1359"/>
                  <a:pt x="2239" y="1380"/>
                  <a:pt x="2222" y="1396"/>
                </a:cubicBezTo>
                <a:cubicBezTo>
                  <a:pt x="2202" y="1364"/>
                  <a:pt x="2202" y="1364"/>
                  <a:pt x="2202" y="1364"/>
                </a:cubicBezTo>
                <a:cubicBezTo>
                  <a:pt x="2208" y="1359"/>
                  <a:pt x="2214" y="1354"/>
                  <a:pt x="2220" y="1349"/>
                </a:cubicBezTo>
                <a:cubicBezTo>
                  <a:pt x="2244" y="1327"/>
                  <a:pt x="2272" y="1301"/>
                  <a:pt x="2294" y="1280"/>
                </a:cubicBezTo>
                <a:cubicBezTo>
                  <a:pt x="2304" y="1274"/>
                  <a:pt x="2314" y="1268"/>
                  <a:pt x="2324" y="1262"/>
                </a:cubicBezTo>
                <a:cubicBezTo>
                  <a:pt x="2324" y="1284"/>
                  <a:pt x="2324" y="1284"/>
                  <a:pt x="2324" y="1284"/>
                </a:cubicBezTo>
                <a:cubicBezTo>
                  <a:pt x="2324" y="1353"/>
                  <a:pt x="2324" y="1353"/>
                  <a:pt x="2324" y="1353"/>
                </a:cubicBezTo>
                <a:cubicBezTo>
                  <a:pt x="2324" y="1483"/>
                  <a:pt x="2324" y="1483"/>
                  <a:pt x="2324" y="1483"/>
                </a:cubicBezTo>
                <a:cubicBezTo>
                  <a:pt x="2337" y="1475"/>
                  <a:pt x="2349" y="1467"/>
                  <a:pt x="2361" y="1459"/>
                </a:cubicBezTo>
                <a:cubicBezTo>
                  <a:pt x="2369" y="1453"/>
                  <a:pt x="2378" y="1448"/>
                  <a:pt x="2386" y="1442"/>
                </a:cubicBezTo>
                <a:cubicBezTo>
                  <a:pt x="2386" y="1486"/>
                  <a:pt x="2386" y="1486"/>
                  <a:pt x="2386" y="1486"/>
                </a:cubicBezTo>
                <a:cubicBezTo>
                  <a:pt x="2376" y="1493"/>
                  <a:pt x="2367" y="1500"/>
                  <a:pt x="2357" y="1506"/>
                </a:cubicBezTo>
                <a:close/>
                <a:moveTo>
                  <a:pt x="2534" y="1312"/>
                </a:moveTo>
                <a:cubicBezTo>
                  <a:pt x="2527" y="1345"/>
                  <a:pt x="2516" y="1369"/>
                  <a:pt x="2503" y="1386"/>
                </a:cubicBezTo>
                <a:cubicBezTo>
                  <a:pt x="2490" y="1405"/>
                  <a:pt x="2476" y="1414"/>
                  <a:pt x="2465" y="1413"/>
                </a:cubicBezTo>
                <a:cubicBezTo>
                  <a:pt x="2456" y="1413"/>
                  <a:pt x="2447" y="1403"/>
                  <a:pt x="2441" y="1386"/>
                </a:cubicBezTo>
                <a:cubicBezTo>
                  <a:pt x="2432" y="1358"/>
                  <a:pt x="2429" y="1314"/>
                  <a:pt x="2436" y="1266"/>
                </a:cubicBezTo>
                <a:cubicBezTo>
                  <a:pt x="2441" y="1228"/>
                  <a:pt x="2453" y="1189"/>
                  <a:pt x="2473" y="1155"/>
                </a:cubicBezTo>
                <a:cubicBezTo>
                  <a:pt x="2480" y="1144"/>
                  <a:pt x="2487" y="1134"/>
                  <a:pt x="2495" y="1124"/>
                </a:cubicBezTo>
                <a:cubicBezTo>
                  <a:pt x="2512" y="1107"/>
                  <a:pt x="2523" y="1102"/>
                  <a:pt x="2531" y="1109"/>
                </a:cubicBezTo>
                <a:cubicBezTo>
                  <a:pt x="2531" y="1110"/>
                  <a:pt x="2532" y="1111"/>
                  <a:pt x="2532" y="1111"/>
                </a:cubicBezTo>
                <a:cubicBezTo>
                  <a:pt x="2532" y="1111"/>
                  <a:pt x="2532" y="1111"/>
                  <a:pt x="2532" y="1111"/>
                </a:cubicBezTo>
                <a:cubicBezTo>
                  <a:pt x="2549" y="1135"/>
                  <a:pt x="2549" y="1246"/>
                  <a:pt x="2534" y="1312"/>
                </a:cubicBezTo>
                <a:close/>
                <a:moveTo>
                  <a:pt x="2737" y="1197"/>
                </a:moveTo>
                <a:cubicBezTo>
                  <a:pt x="2667" y="1197"/>
                  <a:pt x="2654" y="1127"/>
                  <a:pt x="2654" y="1074"/>
                </a:cubicBezTo>
                <a:cubicBezTo>
                  <a:pt x="2654" y="1022"/>
                  <a:pt x="2668" y="953"/>
                  <a:pt x="2737" y="953"/>
                </a:cubicBezTo>
                <a:cubicBezTo>
                  <a:pt x="2806" y="953"/>
                  <a:pt x="2819" y="1022"/>
                  <a:pt x="2819" y="1074"/>
                </a:cubicBezTo>
                <a:cubicBezTo>
                  <a:pt x="2819" y="1127"/>
                  <a:pt x="2807" y="1197"/>
                  <a:pt x="2737" y="1197"/>
                </a:cubicBezTo>
                <a:close/>
                <a:moveTo>
                  <a:pt x="3062" y="1195"/>
                </a:moveTo>
                <a:cubicBezTo>
                  <a:pt x="2889" y="1195"/>
                  <a:pt x="2889" y="1195"/>
                  <a:pt x="2889" y="1195"/>
                </a:cubicBezTo>
                <a:cubicBezTo>
                  <a:pt x="2889" y="1154"/>
                  <a:pt x="2889" y="1154"/>
                  <a:pt x="2889" y="1154"/>
                </a:cubicBezTo>
                <a:cubicBezTo>
                  <a:pt x="2954" y="1154"/>
                  <a:pt x="2954" y="1154"/>
                  <a:pt x="2954" y="1154"/>
                </a:cubicBezTo>
                <a:cubicBezTo>
                  <a:pt x="2954" y="1005"/>
                  <a:pt x="2954" y="1005"/>
                  <a:pt x="2954" y="1005"/>
                </a:cubicBezTo>
                <a:cubicBezTo>
                  <a:pt x="2902" y="1028"/>
                  <a:pt x="2902" y="1028"/>
                  <a:pt x="2902" y="1028"/>
                </a:cubicBezTo>
                <a:cubicBezTo>
                  <a:pt x="2885" y="991"/>
                  <a:pt x="2885" y="991"/>
                  <a:pt x="2885" y="991"/>
                </a:cubicBezTo>
                <a:cubicBezTo>
                  <a:pt x="2967" y="956"/>
                  <a:pt x="2967" y="956"/>
                  <a:pt x="2967" y="956"/>
                </a:cubicBezTo>
                <a:cubicBezTo>
                  <a:pt x="2997" y="956"/>
                  <a:pt x="2997" y="956"/>
                  <a:pt x="2997" y="956"/>
                </a:cubicBezTo>
                <a:cubicBezTo>
                  <a:pt x="2997" y="1154"/>
                  <a:pt x="2997" y="1154"/>
                  <a:pt x="2997" y="1154"/>
                </a:cubicBezTo>
                <a:cubicBezTo>
                  <a:pt x="3062" y="1154"/>
                  <a:pt x="3062" y="1154"/>
                  <a:pt x="3062" y="1154"/>
                </a:cubicBezTo>
                <a:lnTo>
                  <a:pt x="3062" y="1195"/>
                </a:lnTo>
                <a:close/>
                <a:moveTo>
                  <a:pt x="1111" y="1423"/>
                </a:moveTo>
                <a:cubicBezTo>
                  <a:pt x="1108" y="1419"/>
                  <a:pt x="1106" y="1415"/>
                  <a:pt x="1103" y="1412"/>
                </a:cubicBezTo>
                <a:cubicBezTo>
                  <a:pt x="1092" y="1397"/>
                  <a:pt x="1078" y="1390"/>
                  <a:pt x="1062" y="1395"/>
                </a:cubicBezTo>
                <a:cubicBezTo>
                  <a:pt x="1061" y="1395"/>
                  <a:pt x="1060" y="1395"/>
                  <a:pt x="1059" y="1396"/>
                </a:cubicBezTo>
                <a:cubicBezTo>
                  <a:pt x="1045" y="1402"/>
                  <a:pt x="1039" y="1425"/>
                  <a:pt x="1038" y="1448"/>
                </a:cubicBezTo>
                <a:cubicBezTo>
                  <a:pt x="1036" y="1472"/>
                  <a:pt x="1038" y="1496"/>
                  <a:pt x="1038" y="1498"/>
                </a:cubicBezTo>
                <a:cubicBezTo>
                  <a:pt x="1046" y="1564"/>
                  <a:pt x="1073" y="1575"/>
                  <a:pt x="1082" y="1578"/>
                </a:cubicBezTo>
                <a:cubicBezTo>
                  <a:pt x="1087" y="1580"/>
                  <a:pt x="1092" y="1581"/>
                  <a:pt x="1097" y="1580"/>
                </a:cubicBezTo>
                <a:cubicBezTo>
                  <a:pt x="1105" y="1579"/>
                  <a:pt x="1112" y="1575"/>
                  <a:pt x="1117" y="1566"/>
                </a:cubicBezTo>
                <a:cubicBezTo>
                  <a:pt x="1129" y="1544"/>
                  <a:pt x="1132" y="1511"/>
                  <a:pt x="1128" y="1480"/>
                </a:cubicBezTo>
                <a:cubicBezTo>
                  <a:pt x="1125" y="1459"/>
                  <a:pt x="1119" y="1439"/>
                  <a:pt x="1111" y="1423"/>
                </a:cubicBezTo>
                <a:close/>
                <a:moveTo>
                  <a:pt x="2509" y="1164"/>
                </a:moveTo>
                <a:cubicBezTo>
                  <a:pt x="2502" y="1159"/>
                  <a:pt x="2480" y="1174"/>
                  <a:pt x="2472" y="1231"/>
                </a:cubicBezTo>
                <a:cubicBezTo>
                  <a:pt x="2469" y="1250"/>
                  <a:pt x="2467" y="1273"/>
                  <a:pt x="2468" y="1302"/>
                </a:cubicBezTo>
                <a:cubicBezTo>
                  <a:pt x="2469" y="1330"/>
                  <a:pt x="2474" y="1373"/>
                  <a:pt x="2495" y="1351"/>
                </a:cubicBezTo>
                <a:cubicBezTo>
                  <a:pt x="2521" y="1323"/>
                  <a:pt x="2525" y="1221"/>
                  <a:pt x="2516" y="1180"/>
                </a:cubicBezTo>
                <a:cubicBezTo>
                  <a:pt x="2514" y="1171"/>
                  <a:pt x="2512" y="1165"/>
                  <a:pt x="2509" y="116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51853" tIns="25927" rIns="51853" bIns="25927" numCol="1" anchor="t" anchorCtr="0" compatLnSpc="1">
            <a:prstTxWarp prst="textNoShape">
              <a:avLst/>
            </a:prstTxWarp>
          </a:bodyPr>
          <a:lstStyle/>
          <a:p>
            <a:endParaRPr lang="en-US" sz="800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Freeform 73"/>
          <p:cNvSpPr>
            <a:spLocks noEditPoints="1"/>
          </p:cNvSpPr>
          <p:nvPr/>
        </p:nvSpPr>
        <p:spPr bwMode="black">
          <a:xfrm>
            <a:off x="4108386" y="4565945"/>
            <a:ext cx="1307108" cy="1682450"/>
          </a:xfrm>
          <a:custGeom>
            <a:avLst/>
            <a:gdLst>
              <a:gd name="T0" fmla="*/ 1799 w 2278"/>
              <a:gd name="T1" fmla="*/ 879 h 2201"/>
              <a:gd name="T2" fmla="*/ 1711 w 2278"/>
              <a:gd name="T3" fmla="*/ 335 h 2201"/>
              <a:gd name="T4" fmla="*/ 1363 w 2278"/>
              <a:gd name="T5" fmla="*/ 315 h 2201"/>
              <a:gd name="T6" fmla="*/ 1068 w 2278"/>
              <a:gd name="T7" fmla="*/ 0 h 2201"/>
              <a:gd name="T8" fmla="*/ 810 w 2278"/>
              <a:gd name="T9" fmla="*/ 412 h 2201"/>
              <a:gd name="T10" fmla="*/ 408 w 2278"/>
              <a:gd name="T11" fmla="*/ 325 h 2201"/>
              <a:gd name="T12" fmla="*/ 246 w 2278"/>
              <a:gd name="T13" fmla="*/ 841 h 2201"/>
              <a:gd name="T14" fmla="*/ 0 w 2278"/>
              <a:gd name="T15" fmla="*/ 1138 h 2201"/>
              <a:gd name="T16" fmla="*/ 338 w 2278"/>
              <a:gd name="T17" fmla="*/ 1396 h 2201"/>
              <a:gd name="T18" fmla="*/ 166 w 2278"/>
              <a:gd name="T19" fmla="*/ 1885 h 2201"/>
              <a:gd name="T20" fmla="*/ 769 w 2278"/>
              <a:gd name="T21" fmla="*/ 1966 h 2201"/>
              <a:gd name="T22" fmla="*/ 1053 w 2278"/>
              <a:gd name="T23" fmla="*/ 2200 h 2201"/>
              <a:gd name="T24" fmla="*/ 1081 w 2278"/>
              <a:gd name="T25" fmla="*/ 2201 h 2201"/>
              <a:gd name="T26" fmla="*/ 1184 w 2278"/>
              <a:gd name="T27" fmla="*/ 1949 h 2201"/>
              <a:gd name="T28" fmla="*/ 1666 w 2278"/>
              <a:gd name="T29" fmla="*/ 1872 h 2201"/>
              <a:gd name="T30" fmla="*/ 1874 w 2278"/>
              <a:gd name="T31" fmla="*/ 1743 h 2201"/>
              <a:gd name="T32" fmla="*/ 2060 w 2278"/>
              <a:gd name="T33" fmla="*/ 1273 h 2201"/>
              <a:gd name="T34" fmla="*/ 1940 w 2278"/>
              <a:gd name="T35" fmla="*/ 1369 h 2201"/>
              <a:gd name="T36" fmla="*/ 1385 w 2278"/>
              <a:gd name="T37" fmla="*/ 1279 h 2201"/>
              <a:gd name="T38" fmla="*/ 1837 w 2278"/>
              <a:gd name="T39" fmla="*/ 1733 h 2201"/>
              <a:gd name="T40" fmla="*/ 1302 w 2278"/>
              <a:gd name="T41" fmla="*/ 1393 h 2201"/>
              <a:gd name="T42" fmla="*/ 1433 w 2278"/>
              <a:gd name="T43" fmla="*/ 1759 h 2201"/>
              <a:gd name="T44" fmla="*/ 1193 w 2278"/>
              <a:gd name="T45" fmla="*/ 1461 h 2201"/>
              <a:gd name="T46" fmla="*/ 1156 w 2278"/>
              <a:gd name="T47" fmla="*/ 1924 h 2201"/>
              <a:gd name="T48" fmla="*/ 1053 w 2278"/>
              <a:gd name="T49" fmla="*/ 1484 h 2201"/>
              <a:gd name="T50" fmla="*/ 878 w 2278"/>
              <a:gd name="T51" fmla="*/ 1857 h 2201"/>
              <a:gd name="T52" fmla="*/ 804 w 2278"/>
              <a:gd name="T53" fmla="*/ 1753 h 2201"/>
              <a:gd name="T54" fmla="*/ 438 w 2278"/>
              <a:gd name="T55" fmla="*/ 1789 h 2201"/>
              <a:gd name="T56" fmla="*/ 369 w 2278"/>
              <a:gd name="T57" fmla="*/ 1741 h 2201"/>
              <a:gd name="T58" fmla="*/ 551 w 2278"/>
              <a:gd name="T59" fmla="*/ 1362 h 2201"/>
              <a:gd name="T60" fmla="*/ 447 w 2278"/>
              <a:gd name="T61" fmla="*/ 1287 h 2201"/>
              <a:gd name="T62" fmla="*/ 723 w 2278"/>
              <a:gd name="T63" fmla="*/ 1153 h 2201"/>
              <a:gd name="T64" fmla="*/ 253 w 2278"/>
              <a:gd name="T65" fmla="*/ 1023 h 2201"/>
              <a:gd name="T66" fmla="*/ 745 w 2278"/>
              <a:gd name="T67" fmla="*/ 1014 h 2201"/>
              <a:gd name="T68" fmla="*/ 386 w 2278"/>
              <a:gd name="T69" fmla="*/ 736 h 2201"/>
              <a:gd name="T70" fmla="*/ 813 w 2278"/>
              <a:gd name="T71" fmla="*/ 904 h 2201"/>
              <a:gd name="T72" fmla="*/ 701 w 2278"/>
              <a:gd name="T73" fmla="*/ 530 h 2201"/>
              <a:gd name="T74" fmla="*/ 944 w 2278"/>
              <a:gd name="T75" fmla="*/ 815 h 2201"/>
              <a:gd name="T76" fmla="*/ 996 w 2278"/>
              <a:gd name="T77" fmla="*/ 287 h 2201"/>
              <a:gd name="T78" fmla="*/ 1083 w 2278"/>
              <a:gd name="T79" fmla="*/ 792 h 2201"/>
              <a:gd name="T80" fmla="*/ 1253 w 2278"/>
              <a:gd name="T81" fmla="*/ 424 h 2201"/>
              <a:gd name="T82" fmla="*/ 1331 w 2278"/>
              <a:gd name="T83" fmla="*/ 529 h 2201"/>
              <a:gd name="T84" fmla="*/ 1558 w 2278"/>
              <a:gd name="T85" fmla="*/ 488 h 2201"/>
              <a:gd name="T86" fmla="*/ 1618 w 2278"/>
              <a:gd name="T87" fmla="*/ 610 h 2201"/>
              <a:gd name="T88" fmla="*/ 1586 w 2278"/>
              <a:gd name="T89" fmla="*/ 914 h 2201"/>
              <a:gd name="T90" fmla="*/ 1690 w 2278"/>
              <a:gd name="T91" fmla="*/ 989 h 2201"/>
              <a:gd name="T92" fmla="*/ 1414 w 2278"/>
              <a:gd name="T93" fmla="*/ 1123 h 2201"/>
              <a:gd name="T94" fmla="*/ 2028 w 2278"/>
              <a:gd name="T95" fmla="*/ 1253 h 2201"/>
              <a:gd name="T96" fmla="*/ 1292 w 2278"/>
              <a:gd name="T97" fmla="*/ 936 h 2201"/>
              <a:gd name="T98" fmla="*/ 1083 w 2278"/>
              <a:gd name="T99" fmla="*/ 837 h 2201"/>
              <a:gd name="T100" fmla="*/ 945 w 2278"/>
              <a:gd name="T101" fmla="*/ 863 h 2201"/>
              <a:gd name="T102" fmla="*/ 787 w 2278"/>
              <a:gd name="T103" fmla="*/ 1031 h 2201"/>
              <a:gd name="T104" fmla="*/ 787 w 2278"/>
              <a:gd name="T105" fmla="*/ 1245 h 2201"/>
              <a:gd name="T106" fmla="*/ 945 w 2278"/>
              <a:gd name="T107" fmla="*/ 1412 h 2201"/>
              <a:gd name="T108" fmla="*/ 1083 w 2278"/>
              <a:gd name="T109" fmla="*/ 1439 h 2201"/>
              <a:gd name="T110" fmla="*/ 1292 w 2278"/>
              <a:gd name="T111" fmla="*/ 1340 h 2201"/>
              <a:gd name="T112" fmla="*/ 1370 w 2278"/>
              <a:gd name="T113" fmla="*/ 1138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278" h="2201">
                <a:moveTo>
                  <a:pt x="2125" y="983"/>
                </a:moveTo>
                <a:cubicBezTo>
                  <a:pt x="2074" y="983"/>
                  <a:pt x="2030" y="1007"/>
                  <a:pt x="2002" y="1045"/>
                </a:cubicBezTo>
                <a:cubicBezTo>
                  <a:pt x="1787" y="929"/>
                  <a:pt x="1787" y="929"/>
                  <a:pt x="1787" y="929"/>
                </a:cubicBezTo>
                <a:cubicBezTo>
                  <a:pt x="1795" y="914"/>
                  <a:pt x="1799" y="897"/>
                  <a:pt x="1799" y="879"/>
                </a:cubicBezTo>
                <a:cubicBezTo>
                  <a:pt x="1799" y="828"/>
                  <a:pt x="1764" y="785"/>
                  <a:pt x="1715" y="773"/>
                </a:cubicBezTo>
                <a:cubicBezTo>
                  <a:pt x="1729" y="640"/>
                  <a:pt x="1729" y="640"/>
                  <a:pt x="1729" y="640"/>
                </a:cubicBezTo>
                <a:cubicBezTo>
                  <a:pt x="1805" y="630"/>
                  <a:pt x="1863" y="566"/>
                  <a:pt x="1863" y="488"/>
                </a:cubicBezTo>
                <a:cubicBezTo>
                  <a:pt x="1863" y="404"/>
                  <a:pt x="1795" y="335"/>
                  <a:pt x="1711" y="335"/>
                </a:cubicBezTo>
                <a:cubicBezTo>
                  <a:pt x="1645" y="335"/>
                  <a:pt x="1589" y="377"/>
                  <a:pt x="1567" y="435"/>
                </a:cubicBezTo>
                <a:cubicBezTo>
                  <a:pt x="1472" y="427"/>
                  <a:pt x="1472" y="427"/>
                  <a:pt x="1472" y="427"/>
                </a:cubicBezTo>
                <a:cubicBezTo>
                  <a:pt x="1472" y="426"/>
                  <a:pt x="1472" y="425"/>
                  <a:pt x="1472" y="424"/>
                </a:cubicBezTo>
                <a:cubicBezTo>
                  <a:pt x="1472" y="364"/>
                  <a:pt x="1423" y="315"/>
                  <a:pt x="1363" y="315"/>
                </a:cubicBezTo>
                <a:cubicBezTo>
                  <a:pt x="1334" y="315"/>
                  <a:pt x="1309" y="326"/>
                  <a:pt x="1289" y="343"/>
                </a:cubicBezTo>
                <a:cubicBezTo>
                  <a:pt x="1187" y="250"/>
                  <a:pt x="1187" y="250"/>
                  <a:pt x="1187" y="250"/>
                </a:cubicBezTo>
                <a:cubicBezTo>
                  <a:pt x="1208" y="223"/>
                  <a:pt x="1221" y="190"/>
                  <a:pt x="1221" y="153"/>
                </a:cubicBezTo>
                <a:cubicBezTo>
                  <a:pt x="1221" y="69"/>
                  <a:pt x="1153" y="0"/>
                  <a:pt x="1068" y="0"/>
                </a:cubicBezTo>
                <a:cubicBezTo>
                  <a:pt x="984" y="0"/>
                  <a:pt x="916" y="69"/>
                  <a:pt x="916" y="153"/>
                </a:cubicBezTo>
                <a:cubicBezTo>
                  <a:pt x="916" y="197"/>
                  <a:pt x="935" y="237"/>
                  <a:pt x="965" y="265"/>
                </a:cubicBezTo>
                <a:cubicBezTo>
                  <a:pt x="856" y="422"/>
                  <a:pt x="856" y="422"/>
                  <a:pt x="856" y="422"/>
                </a:cubicBezTo>
                <a:cubicBezTo>
                  <a:pt x="842" y="416"/>
                  <a:pt x="827" y="412"/>
                  <a:pt x="810" y="412"/>
                </a:cubicBezTo>
                <a:cubicBezTo>
                  <a:pt x="760" y="412"/>
                  <a:pt x="717" y="446"/>
                  <a:pt x="705" y="493"/>
                </a:cubicBezTo>
                <a:cubicBezTo>
                  <a:pt x="561" y="480"/>
                  <a:pt x="561" y="480"/>
                  <a:pt x="561" y="480"/>
                </a:cubicBezTo>
                <a:cubicBezTo>
                  <a:pt x="561" y="480"/>
                  <a:pt x="561" y="479"/>
                  <a:pt x="561" y="478"/>
                </a:cubicBezTo>
                <a:cubicBezTo>
                  <a:pt x="561" y="394"/>
                  <a:pt x="493" y="325"/>
                  <a:pt x="408" y="325"/>
                </a:cubicBezTo>
                <a:cubicBezTo>
                  <a:pt x="324" y="325"/>
                  <a:pt x="256" y="394"/>
                  <a:pt x="256" y="478"/>
                </a:cubicBezTo>
                <a:cubicBezTo>
                  <a:pt x="256" y="546"/>
                  <a:pt x="300" y="603"/>
                  <a:pt x="362" y="623"/>
                </a:cubicBezTo>
                <a:cubicBezTo>
                  <a:pt x="348" y="732"/>
                  <a:pt x="348" y="732"/>
                  <a:pt x="348" y="732"/>
                </a:cubicBezTo>
                <a:cubicBezTo>
                  <a:pt x="291" y="736"/>
                  <a:pt x="246" y="783"/>
                  <a:pt x="246" y="841"/>
                </a:cubicBezTo>
                <a:cubicBezTo>
                  <a:pt x="246" y="873"/>
                  <a:pt x="259" y="901"/>
                  <a:pt x="281" y="921"/>
                </a:cubicBezTo>
                <a:cubicBezTo>
                  <a:pt x="221" y="1002"/>
                  <a:pt x="221" y="1002"/>
                  <a:pt x="221" y="1002"/>
                </a:cubicBezTo>
                <a:cubicBezTo>
                  <a:pt x="201" y="991"/>
                  <a:pt x="177" y="985"/>
                  <a:pt x="153" y="985"/>
                </a:cubicBezTo>
                <a:cubicBezTo>
                  <a:pt x="68" y="985"/>
                  <a:pt x="0" y="1054"/>
                  <a:pt x="0" y="1138"/>
                </a:cubicBezTo>
                <a:cubicBezTo>
                  <a:pt x="0" y="1222"/>
                  <a:pt x="68" y="1291"/>
                  <a:pt x="153" y="1291"/>
                </a:cubicBezTo>
                <a:cubicBezTo>
                  <a:pt x="190" y="1291"/>
                  <a:pt x="225" y="1277"/>
                  <a:pt x="251" y="1254"/>
                </a:cubicBezTo>
                <a:cubicBezTo>
                  <a:pt x="354" y="1339"/>
                  <a:pt x="354" y="1339"/>
                  <a:pt x="354" y="1339"/>
                </a:cubicBezTo>
                <a:cubicBezTo>
                  <a:pt x="344" y="1356"/>
                  <a:pt x="338" y="1375"/>
                  <a:pt x="338" y="1396"/>
                </a:cubicBezTo>
                <a:cubicBezTo>
                  <a:pt x="338" y="1436"/>
                  <a:pt x="359" y="1471"/>
                  <a:pt x="392" y="1490"/>
                </a:cubicBezTo>
                <a:cubicBezTo>
                  <a:pt x="332" y="1733"/>
                  <a:pt x="332" y="1733"/>
                  <a:pt x="332" y="1733"/>
                </a:cubicBezTo>
                <a:cubicBezTo>
                  <a:pt x="328" y="1732"/>
                  <a:pt x="323" y="1732"/>
                  <a:pt x="319" y="1732"/>
                </a:cubicBezTo>
                <a:cubicBezTo>
                  <a:pt x="235" y="1732"/>
                  <a:pt x="166" y="1800"/>
                  <a:pt x="166" y="1885"/>
                </a:cubicBezTo>
                <a:cubicBezTo>
                  <a:pt x="166" y="1969"/>
                  <a:pt x="235" y="2038"/>
                  <a:pt x="319" y="2038"/>
                </a:cubicBezTo>
                <a:cubicBezTo>
                  <a:pt x="399" y="2038"/>
                  <a:pt x="464" y="1977"/>
                  <a:pt x="471" y="1899"/>
                </a:cubicBezTo>
                <a:cubicBezTo>
                  <a:pt x="664" y="1884"/>
                  <a:pt x="664" y="1884"/>
                  <a:pt x="664" y="1884"/>
                </a:cubicBezTo>
                <a:cubicBezTo>
                  <a:pt x="676" y="1931"/>
                  <a:pt x="718" y="1966"/>
                  <a:pt x="769" y="1966"/>
                </a:cubicBezTo>
                <a:cubicBezTo>
                  <a:pt x="802" y="1966"/>
                  <a:pt x="832" y="1951"/>
                  <a:pt x="852" y="1928"/>
                </a:cubicBezTo>
                <a:cubicBezTo>
                  <a:pt x="931" y="1982"/>
                  <a:pt x="931" y="1982"/>
                  <a:pt x="931" y="1982"/>
                </a:cubicBezTo>
                <a:cubicBezTo>
                  <a:pt x="921" y="2002"/>
                  <a:pt x="916" y="2024"/>
                  <a:pt x="916" y="2049"/>
                </a:cubicBezTo>
                <a:cubicBezTo>
                  <a:pt x="916" y="2128"/>
                  <a:pt x="976" y="2193"/>
                  <a:pt x="1053" y="2200"/>
                </a:cubicBezTo>
                <a:cubicBezTo>
                  <a:pt x="1053" y="2201"/>
                  <a:pt x="1053" y="2201"/>
                  <a:pt x="1053" y="2201"/>
                </a:cubicBezTo>
                <a:cubicBezTo>
                  <a:pt x="1056" y="2201"/>
                  <a:pt x="1056" y="2201"/>
                  <a:pt x="1056" y="2201"/>
                </a:cubicBezTo>
                <a:cubicBezTo>
                  <a:pt x="1060" y="2201"/>
                  <a:pt x="1064" y="2201"/>
                  <a:pt x="1068" y="2201"/>
                </a:cubicBezTo>
                <a:cubicBezTo>
                  <a:pt x="1073" y="2201"/>
                  <a:pt x="1077" y="2201"/>
                  <a:pt x="1081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161" y="2193"/>
                  <a:pt x="1221" y="2128"/>
                  <a:pt x="1221" y="2049"/>
                </a:cubicBezTo>
                <a:cubicBezTo>
                  <a:pt x="1221" y="2011"/>
                  <a:pt x="1207" y="1976"/>
                  <a:pt x="1184" y="1949"/>
                </a:cubicBezTo>
                <a:cubicBezTo>
                  <a:pt x="1268" y="1853"/>
                  <a:pt x="1268" y="1853"/>
                  <a:pt x="1268" y="1853"/>
                </a:cubicBezTo>
                <a:cubicBezTo>
                  <a:pt x="1285" y="1863"/>
                  <a:pt x="1304" y="1869"/>
                  <a:pt x="1324" y="1869"/>
                </a:cubicBezTo>
                <a:cubicBezTo>
                  <a:pt x="1364" y="1869"/>
                  <a:pt x="1399" y="1847"/>
                  <a:pt x="1418" y="1815"/>
                </a:cubicBezTo>
                <a:cubicBezTo>
                  <a:pt x="1666" y="1872"/>
                  <a:pt x="1666" y="1872"/>
                  <a:pt x="1666" y="1872"/>
                </a:cubicBezTo>
                <a:cubicBezTo>
                  <a:pt x="1665" y="1876"/>
                  <a:pt x="1665" y="1880"/>
                  <a:pt x="1665" y="1885"/>
                </a:cubicBezTo>
                <a:cubicBezTo>
                  <a:pt x="1665" y="1969"/>
                  <a:pt x="1734" y="2038"/>
                  <a:pt x="1818" y="2038"/>
                </a:cubicBezTo>
                <a:cubicBezTo>
                  <a:pt x="1902" y="2038"/>
                  <a:pt x="1971" y="1969"/>
                  <a:pt x="1971" y="1885"/>
                </a:cubicBezTo>
                <a:cubicBezTo>
                  <a:pt x="1971" y="1820"/>
                  <a:pt x="1931" y="1765"/>
                  <a:pt x="1874" y="1743"/>
                </a:cubicBezTo>
                <a:cubicBezTo>
                  <a:pt x="1893" y="1572"/>
                  <a:pt x="1893" y="1572"/>
                  <a:pt x="1893" y="1572"/>
                </a:cubicBezTo>
                <a:cubicBezTo>
                  <a:pt x="1949" y="1567"/>
                  <a:pt x="1994" y="1520"/>
                  <a:pt x="1994" y="1463"/>
                </a:cubicBezTo>
                <a:cubicBezTo>
                  <a:pt x="1994" y="1436"/>
                  <a:pt x="1984" y="1412"/>
                  <a:pt x="1969" y="1393"/>
                </a:cubicBezTo>
                <a:cubicBezTo>
                  <a:pt x="2060" y="1273"/>
                  <a:pt x="2060" y="1273"/>
                  <a:pt x="2060" y="1273"/>
                </a:cubicBezTo>
                <a:cubicBezTo>
                  <a:pt x="2080" y="1283"/>
                  <a:pt x="2102" y="1288"/>
                  <a:pt x="2125" y="1288"/>
                </a:cubicBezTo>
                <a:cubicBezTo>
                  <a:pt x="2209" y="1288"/>
                  <a:pt x="2278" y="1220"/>
                  <a:pt x="2278" y="1135"/>
                </a:cubicBezTo>
                <a:cubicBezTo>
                  <a:pt x="2278" y="1051"/>
                  <a:pt x="2209" y="983"/>
                  <a:pt x="2125" y="983"/>
                </a:cubicBezTo>
                <a:close/>
                <a:moveTo>
                  <a:pt x="1940" y="1369"/>
                </a:moveTo>
                <a:cubicBezTo>
                  <a:pt x="1924" y="1359"/>
                  <a:pt x="1905" y="1353"/>
                  <a:pt x="1884" y="1353"/>
                </a:cubicBezTo>
                <a:cubicBezTo>
                  <a:pt x="1838" y="1353"/>
                  <a:pt x="1798" y="1383"/>
                  <a:pt x="1782" y="1424"/>
                </a:cubicBezTo>
                <a:cubicBezTo>
                  <a:pt x="1392" y="1262"/>
                  <a:pt x="1392" y="1262"/>
                  <a:pt x="1392" y="1262"/>
                </a:cubicBezTo>
                <a:cubicBezTo>
                  <a:pt x="1390" y="1268"/>
                  <a:pt x="1387" y="1273"/>
                  <a:pt x="1385" y="1279"/>
                </a:cubicBezTo>
                <a:cubicBezTo>
                  <a:pt x="1777" y="1441"/>
                  <a:pt x="1777" y="1441"/>
                  <a:pt x="1777" y="1441"/>
                </a:cubicBezTo>
                <a:cubicBezTo>
                  <a:pt x="1776" y="1448"/>
                  <a:pt x="1775" y="1455"/>
                  <a:pt x="1775" y="1463"/>
                </a:cubicBezTo>
                <a:cubicBezTo>
                  <a:pt x="1775" y="1513"/>
                  <a:pt x="1809" y="1555"/>
                  <a:pt x="1855" y="1568"/>
                </a:cubicBezTo>
                <a:cubicBezTo>
                  <a:pt x="1837" y="1733"/>
                  <a:pt x="1837" y="1733"/>
                  <a:pt x="1837" y="1733"/>
                </a:cubicBezTo>
                <a:cubicBezTo>
                  <a:pt x="1831" y="1733"/>
                  <a:pt x="1825" y="1732"/>
                  <a:pt x="1818" y="1732"/>
                </a:cubicBezTo>
                <a:cubicBezTo>
                  <a:pt x="1781" y="1732"/>
                  <a:pt x="1746" y="1746"/>
                  <a:pt x="1720" y="1768"/>
                </a:cubicBezTo>
                <a:cubicBezTo>
                  <a:pt x="1324" y="1372"/>
                  <a:pt x="1324" y="1372"/>
                  <a:pt x="1324" y="1372"/>
                </a:cubicBezTo>
                <a:cubicBezTo>
                  <a:pt x="1317" y="1379"/>
                  <a:pt x="1310" y="1386"/>
                  <a:pt x="1302" y="1393"/>
                </a:cubicBezTo>
                <a:cubicBezTo>
                  <a:pt x="1699" y="1789"/>
                  <a:pt x="1699" y="1789"/>
                  <a:pt x="1699" y="1789"/>
                </a:cubicBezTo>
                <a:cubicBezTo>
                  <a:pt x="1688" y="1803"/>
                  <a:pt x="1679" y="1818"/>
                  <a:pt x="1674" y="1835"/>
                </a:cubicBezTo>
                <a:cubicBezTo>
                  <a:pt x="1432" y="1779"/>
                  <a:pt x="1432" y="1779"/>
                  <a:pt x="1432" y="1779"/>
                </a:cubicBezTo>
                <a:cubicBezTo>
                  <a:pt x="1433" y="1773"/>
                  <a:pt x="1433" y="1766"/>
                  <a:pt x="1433" y="1759"/>
                </a:cubicBezTo>
                <a:cubicBezTo>
                  <a:pt x="1433" y="1699"/>
                  <a:pt x="1385" y="1650"/>
                  <a:pt x="1324" y="1650"/>
                </a:cubicBezTo>
                <a:cubicBezTo>
                  <a:pt x="1313" y="1650"/>
                  <a:pt x="1302" y="1652"/>
                  <a:pt x="1292" y="1655"/>
                </a:cubicBezTo>
                <a:cubicBezTo>
                  <a:pt x="1209" y="1454"/>
                  <a:pt x="1209" y="1454"/>
                  <a:pt x="1209" y="1454"/>
                </a:cubicBezTo>
                <a:cubicBezTo>
                  <a:pt x="1204" y="1457"/>
                  <a:pt x="1198" y="1459"/>
                  <a:pt x="1193" y="1461"/>
                </a:cubicBezTo>
                <a:cubicBezTo>
                  <a:pt x="1276" y="1662"/>
                  <a:pt x="1276" y="1662"/>
                  <a:pt x="1276" y="1662"/>
                </a:cubicBezTo>
                <a:cubicBezTo>
                  <a:pt x="1240" y="1680"/>
                  <a:pt x="1215" y="1717"/>
                  <a:pt x="1215" y="1759"/>
                </a:cubicBezTo>
                <a:cubicBezTo>
                  <a:pt x="1215" y="1786"/>
                  <a:pt x="1224" y="1810"/>
                  <a:pt x="1240" y="1828"/>
                </a:cubicBezTo>
                <a:cubicBezTo>
                  <a:pt x="1156" y="1924"/>
                  <a:pt x="1156" y="1924"/>
                  <a:pt x="1156" y="1924"/>
                </a:cubicBezTo>
                <a:cubicBezTo>
                  <a:pt x="1135" y="1909"/>
                  <a:pt x="1110" y="1899"/>
                  <a:pt x="1083" y="1897"/>
                </a:cubicBezTo>
                <a:cubicBezTo>
                  <a:pt x="1083" y="1484"/>
                  <a:pt x="1083" y="1484"/>
                  <a:pt x="1083" y="1484"/>
                </a:cubicBezTo>
                <a:cubicBezTo>
                  <a:pt x="1078" y="1484"/>
                  <a:pt x="1073" y="1484"/>
                  <a:pt x="1068" y="1484"/>
                </a:cubicBezTo>
                <a:cubicBezTo>
                  <a:pt x="1063" y="1484"/>
                  <a:pt x="1058" y="1484"/>
                  <a:pt x="1053" y="1484"/>
                </a:cubicBezTo>
                <a:cubicBezTo>
                  <a:pt x="1053" y="1897"/>
                  <a:pt x="1053" y="1897"/>
                  <a:pt x="1053" y="1897"/>
                </a:cubicBezTo>
                <a:cubicBezTo>
                  <a:pt x="1013" y="1901"/>
                  <a:pt x="977" y="1920"/>
                  <a:pt x="952" y="1950"/>
                </a:cubicBezTo>
                <a:cubicBezTo>
                  <a:pt x="871" y="1895"/>
                  <a:pt x="871" y="1895"/>
                  <a:pt x="871" y="1895"/>
                </a:cubicBezTo>
                <a:cubicBezTo>
                  <a:pt x="876" y="1883"/>
                  <a:pt x="878" y="1870"/>
                  <a:pt x="878" y="1857"/>
                </a:cubicBezTo>
                <a:cubicBezTo>
                  <a:pt x="878" y="1815"/>
                  <a:pt x="855" y="1779"/>
                  <a:pt x="820" y="1760"/>
                </a:cubicBezTo>
                <a:cubicBezTo>
                  <a:pt x="944" y="1461"/>
                  <a:pt x="944" y="1461"/>
                  <a:pt x="944" y="1461"/>
                </a:cubicBezTo>
                <a:cubicBezTo>
                  <a:pt x="939" y="1459"/>
                  <a:pt x="933" y="1457"/>
                  <a:pt x="928" y="1454"/>
                </a:cubicBezTo>
                <a:cubicBezTo>
                  <a:pt x="804" y="1753"/>
                  <a:pt x="804" y="1753"/>
                  <a:pt x="804" y="1753"/>
                </a:cubicBezTo>
                <a:cubicBezTo>
                  <a:pt x="793" y="1749"/>
                  <a:pt x="781" y="1747"/>
                  <a:pt x="769" y="1747"/>
                </a:cubicBezTo>
                <a:cubicBezTo>
                  <a:pt x="712" y="1747"/>
                  <a:pt x="666" y="1791"/>
                  <a:pt x="660" y="1846"/>
                </a:cubicBezTo>
                <a:cubicBezTo>
                  <a:pt x="470" y="1861"/>
                  <a:pt x="470" y="1861"/>
                  <a:pt x="470" y="1861"/>
                </a:cubicBezTo>
                <a:cubicBezTo>
                  <a:pt x="466" y="1834"/>
                  <a:pt x="454" y="1810"/>
                  <a:pt x="438" y="1789"/>
                </a:cubicBezTo>
                <a:cubicBezTo>
                  <a:pt x="835" y="1393"/>
                  <a:pt x="835" y="1393"/>
                  <a:pt x="835" y="1393"/>
                </a:cubicBezTo>
                <a:cubicBezTo>
                  <a:pt x="827" y="1386"/>
                  <a:pt x="820" y="1379"/>
                  <a:pt x="813" y="1372"/>
                </a:cubicBezTo>
                <a:cubicBezTo>
                  <a:pt x="417" y="1768"/>
                  <a:pt x="417" y="1768"/>
                  <a:pt x="417" y="1768"/>
                </a:cubicBezTo>
                <a:cubicBezTo>
                  <a:pt x="403" y="1756"/>
                  <a:pt x="387" y="1747"/>
                  <a:pt x="369" y="1741"/>
                </a:cubicBezTo>
                <a:cubicBezTo>
                  <a:pt x="428" y="1504"/>
                  <a:pt x="428" y="1504"/>
                  <a:pt x="428" y="1504"/>
                </a:cubicBezTo>
                <a:cubicBezTo>
                  <a:pt x="434" y="1505"/>
                  <a:pt x="440" y="1505"/>
                  <a:pt x="447" y="1505"/>
                </a:cubicBezTo>
                <a:cubicBezTo>
                  <a:pt x="507" y="1505"/>
                  <a:pt x="556" y="1457"/>
                  <a:pt x="556" y="1396"/>
                </a:cubicBezTo>
                <a:cubicBezTo>
                  <a:pt x="556" y="1384"/>
                  <a:pt x="554" y="1373"/>
                  <a:pt x="551" y="1362"/>
                </a:cubicBezTo>
                <a:cubicBezTo>
                  <a:pt x="752" y="1279"/>
                  <a:pt x="752" y="1279"/>
                  <a:pt x="752" y="1279"/>
                </a:cubicBezTo>
                <a:cubicBezTo>
                  <a:pt x="750" y="1273"/>
                  <a:pt x="747" y="1268"/>
                  <a:pt x="745" y="1262"/>
                </a:cubicBezTo>
                <a:cubicBezTo>
                  <a:pt x="544" y="1345"/>
                  <a:pt x="544" y="1345"/>
                  <a:pt x="544" y="1345"/>
                </a:cubicBezTo>
                <a:cubicBezTo>
                  <a:pt x="525" y="1311"/>
                  <a:pt x="489" y="1287"/>
                  <a:pt x="447" y="1287"/>
                </a:cubicBezTo>
                <a:cubicBezTo>
                  <a:pt x="421" y="1287"/>
                  <a:pt x="397" y="1296"/>
                  <a:pt x="379" y="1311"/>
                </a:cubicBezTo>
                <a:cubicBezTo>
                  <a:pt x="277" y="1226"/>
                  <a:pt x="277" y="1226"/>
                  <a:pt x="277" y="1226"/>
                </a:cubicBezTo>
                <a:cubicBezTo>
                  <a:pt x="292" y="1205"/>
                  <a:pt x="302" y="1180"/>
                  <a:pt x="305" y="1153"/>
                </a:cubicBezTo>
                <a:cubicBezTo>
                  <a:pt x="723" y="1153"/>
                  <a:pt x="723" y="1153"/>
                  <a:pt x="723" y="1153"/>
                </a:cubicBezTo>
                <a:cubicBezTo>
                  <a:pt x="722" y="1148"/>
                  <a:pt x="722" y="1143"/>
                  <a:pt x="722" y="1138"/>
                </a:cubicBezTo>
                <a:cubicBezTo>
                  <a:pt x="722" y="1133"/>
                  <a:pt x="722" y="1128"/>
                  <a:pt x="723" y="1123"/>
                </a:cubicBezTo>
                <a:cubicBezTo>
                  <a:pt x="305" y="1123"/>
                  <a:pt x="305" y="1123"/>
                  <a:pt x="305" y="1123"/>
                </a:cubicBezTo>
                <a:cubicBezTo>
                  <a:pt x="301" y="1083"/>
                  <a:pt x="281" y="1048"/>
                  <a:pt x="253" y="1023"/>
                </a:cubicBezTo>
                <a:cubicBezTo>
                  <a:pt x="312" y="942"/>
                  <a:pt x="312" y="942"/>
                  <a:pt x="312" y="942"/>
                </a:cubicBezTo>
                <a:cubicBezTo>
                  <a:pt x="325" y="947"/>
                  <a:pt x="340" y="950"/>
                  <a:pt x="355" y="950"/>
                </a:cubicBezTo>
                <a:cubicBezTo>
                  <a:pt x="397" y="950"/>
                  <a:pt x="433" y="927"/>
                  <a:pt x="451" y="892"/>
                </a:cubicBezTo>
                <a:cubicBezTo>
                  <a:pt x="745" y="1014"/>
                  <a:pt x="745" y="1014"/>
                  <a:pt x="745" y="1014"/>
                </a:cubicBezTo>
                <a:cubicBezTo>
                  <a:pt x="747" y="1008"/>
                  <a:pt x="750" y="1003"/>
                  <a:pt x="752" y="997"/>
                </a:cubicBezTo>
                <a:cubicBezTo>
                  <a:pt x="458" y="875"/>
                  <a:pt x="458" y="875"/>
                  <a:pt x="458" y="875"/>
                </a:cubicBezTo>
                <a:cubicBezTo>
                  <a:pt x="462" y="865"/>
                  <a:pt x="464" y="853"/>
                  <a:pt x="464" y="841"/>
                </a:cubicBezTo>
                <a:cubicBezTo>
                  <a:pt x="464" y="792"/>
                  <a:pt x="431" y="750"/>
                  <a:pt x="386" y="736"/>
                </a:cubicBezTo>
                <a:cubicBezTo>
                  <a:pt x="399" y="630"/>
                  <a:pt x="399" y="630"/>
                  <a:pt x="399" y="630"/>
                </a:cubicBezTo>
                <a:cubicBezTo>
                  <a:pt x="402" y="630"/>
                  <a:pt x="405" y="631"/>
                  <a:pt x="408" y="631"/>
                </a:cubicBezTo>
                <a:cubicBezTo>
                  <a:pt x="445" y="631"/>
                  <a:pt x="479" y="618"/>
                  <a:pt x="505" y="596"/>
                </a:cubicBezTo>
                <a:cubicBezTo>
                  <a:pt x="813" y="904"/>
                  <a:pt x="813" y="904"/>
                  <a:pt x="813" y="904"/>
                </a:cubicBezTo>
                <a:cubicBezTo>
                  <a:pt x="820" y="897"/>
                  <a:pt x="827" y="889"/>
                  <a:pt x="835" y="883"/>
                </a:cubicBezTo>
                <a:cubicBezTo>
                  <a:pt x="527" y="575"/>
                  <a:pt x="527" y="575"/>
                  <a:pt x="527" y="575"/>
                </a:cubicBezTo>
                <a:cubicBezTo>
                  <a:pt x="540" y="558"/>
                  <a:pt x="550" y="539"/>
                  <a:pt x="556" y="518"/>
                </a:cubicBezTo>
                <a:cubicBezTo>
                  <a:pt x="701" y="530"/>
                  <a:pt x="701" y="530"/>
                  <a:pt x="701" y="530"/>
                </a:cubicBezTo>
                <a:cubicBezTo>
                  <a:pt x="706" y="587"/>
                  <a:pt x="753" y="631"/>
                  <a:pt x="810" y="631"/>
                </a:cubicBezTo>
                <a:cubicBezTo>
                  <a:pt x="823" y="631"/>
                  <a:pt x="835" y="628"/>
                  <a:pt x="846" y="624"/>
                </a:cubicBezTo>
                <a:cubicBezTo>
                  <a:pt x="928" y="822"/>
                  <a:pt x="928" y="822"/>
                  <a:pt x="928" y="822"/>
                </a:cubicBezTo>
                <a:cubicBezTo>
                  <a:pt x="933" y="819"/>
                  <a:pt x="939" y="817"/>
                  <a:pt x="944" y="815"/>
                </a:cubicBezTo>
                <a:cubicBezTo>
                  <a:pt x="863" y="617"/>
                  <a:pt x="863" y="617"/>
                  <a:pt x="863" y="617"/>
                </a:cubicBezTo>
                <a:cubicBezTo>
                  <a:pt x="896" y="599"/>
                  <a:pt x="919" y="563"/>
                  <a:pt x="919" y="521"/>
                </a:cubicBezTo>
                <a:cubicBezTo>
                  <a:pt x="919" y="491"/>
                  <a:pt x="907" y="464"/>
                  <a:pt x="887" y="444"/>
                </a:cubicBezTo>
                <a:cubicBezTo>
                  <a:pt x="996" y="287"/>
                  <a:pt x="996" y="287"/>
                  <a:pt x="996" y="287"/>
                </a:cubicBezTo>
                <a:cubicBezTo>
                  <a:pt x="1013" y="297"/>
                  <a:pt x="1033" y="303"/>
                  <a:pt x="1053" y="305"/>
                </a:cubicBezTo>
                <a:cubicBezTo>
                  <a:pt x="1053" y="792"/>
                  <a:pt x="1053" y="792"/>
                  <a:pt x="1053" y="792"/>
                </a:cubicBezTo>
                <a:cubicBezTo>
                  <a:pt x="1058" y="792"/>
                  <a:pt x="1063" y="792"/>
                  <a:pt x="1068" y="792"/>
                </a:cubicBezTo>
                <a:cubicBezTo>
                  <a:pt x="1073" y="792"/>
                  <a:pt x="1078" y="792"/>
                  <a:pt x="1083" y="792"/>
                </a:cubicBezTo>
                <a:cubicBezTo>
                  <a:pt x="1083" y="305"/>
                  <a:pt x="1083" y="305"/>
                  <a:pt x="1083" y="305"/>
                </a:cubicBezTo>
                <a:cubicBezTo>
                  <a:pt x="1112" y="302"/>
                  <a:pt x="1138" y="292"/>
                  <a:pt x="1159" y="276"/>
                </a:cubicBezTo>
                <a:cubicBezTo>
                  <a:pt x="1266" y="373"/>
                  <a:pt x="1266" y="373"/>
                  <a:pt x="1266" y="373"/>
                </a:cubicBezTo>
                <a:cubicBezTo>
                  <a:pt x="1258" y="388"/>
                  <a:pt x="1253" y="406"/>
                  <a:pt x="1253" y="424"/>
                </a:cubicBezTo>
                <a:cubicBezTo>
                  <a:pt x="1253" y="467"/>
                  <a:pt x="1278" y="504"/>
                  <a:pt x="1314" y="522"/>
                </a:cubicBezTo>
                <a:cubicBezTo>
                  <a:pt x="1193" y="815"/>
                  <a:pt x="1193" y="815"/>
                  <a:pt x="1193" y="815"/>
                </a:cubicBezTo>
                <a:cubicBezTo>
                  <a:pt x="1198" y="817"/>
                  <a:pt x="1204" y="819"/>
                  <a:pt x="1209" y="822"/>
                </a:cubicBezTo>
                <a:cubicBezTo>
                  <a:pt x="1331" y="529"/>
                  <a:pt x="1331" y="529"/>
                  <a:pt x="1331" y="529"/>
                </a:cubicBezTo>
                <a:cubicBezTo>
                  <a:pt x="1341" y="532"/>
                  <a:pt x="1351" y="533"/>
                  <a:pt x="1363" y="533"/>
                </a:cubicBezTo>
                <a:cubicBezTo>
                  <a:pt x="1409" y="533"/>
                  <a:pt x="1448" y="505"/>
                  <a:pt x="1464" y="464"/>
                </a:cubicBezTo>
                <a:cubicBezTo>
                  <a:pt x="1559" y="472"/>
                  <a:pt x="1559" y="472"/>
                  <a:pt x="1559" y="472"/>
                </a:cubicBezTo>
                <a:cubicBezTo>
                  <a:pt x="1558" y="477"/>
                  <a:pt x="1558" y="483"/>
                  <a:pt x="1558" y="488"/>
                </a:cubicBezTo>
                <a:cubicBezTo>
                  <a:pt x="1558" y="527"/>
                  <a:pt x="1572" y="562"/>
                  <a:pt x="1596" y="589"/>
                </a:cubicBezTo>
                <a:cubicBezTo>
                  <a:pt x="1302" y="883"/>
                  <a:pt x="1302" y="883"/>
                  <a:pt x="1302" y="883"/>
                </a:cubicBezTo>
                <a:cubicBezTo>
                  <a:pt x="1310" y="889"/>
                  <a:pt x="1317" y="897"/>
                  <a:pt x="1324" y="904"/>
                </a:cubicBezTo>
                <a:cubicBezTo>
                  <a:pt x="1618" y="610"/>
                  <a:pt x="1618" y="610"/>
                  <a:pt x="1618" y="610"/>
                </a:cubicBezTo>
                <a:cubicBezTo>
                  <a:pt x="1639" y="625"/>
                  <a:pt x="1664" y="636"/>
                  <a:pt x="1691" y="640"/>
                </a:cubicBezTo>
                <a:cubicBezTo>
                  <a:pt x="1678" y="771"/>
                  <a:pt x="1678" y="771"/>
                  <a:pt x="1678" y="771"/>
                </a:cubicBezTo>
                <a:cubicBezTo>
                  <a:pt x="1623" y="777"/>
                  <a:pt x="1581" y="823"/>
                  <a:pt x="1581" y="879"/>
                </a:cubicBezTo>
                <a:cubicBezTo>
                  <a:pt x="1581" y="891"/>
                  <a:pt x="1583" y="903"/>
                  <a:pt x="1586" y="914"/>
                </a:cubicBezTo>
                <a:cubicBezTo>
                  <a:pt x="1385" y="997"/>
                  <a:pt x="1385" y="997"/>
                  <a:pt x="1385" y="997"/>
                </a:cubicBezTo>
                <a:cubicBezTo>
                  <a:pt x="1387" y="1003"/>
                  <a:pt x="1390" y="1008"/>
                  <a:pt x="1392" y="1014"/>
                </a:cubicBezTo>
                <a:cubicBezTo>
                  <a:pt x="1593" y="930"/>
                  <a:pt x="1593" y="930"/>
                  <a:pt x="1593" y="930"/>
                </a:cubicBezTo>
                <a:cubicBezTo>
                  <a:pt x="1612" y="965"/>
                  <a:pt x="1648" y="989"/>
                  <a:pt x="1690" y="989"/>
                </a:cubicBezTo>
                <a:cubicBezTo>
                  <a:pt x="1719" y="989"/>
                  <a:pt x="1745" y="978"/>
                  <a:pt x="1764" y="960"/>
                </a:cubicBezTo>
                <a:cubicBezTo>
                  <a:pt x="1983" y="1078"/>
                  <a:pt x="1983" y="1078"/>
                  <a:pt x="1983" y="1078"/>
                </a:cubicBezTo>
                <a:cubicBezTo>
                  <a:pt x="1978" y="1092"/>
                  <a:pt x="1974" y="1107"/>
                  <a:pt x="1973" y="1123"/>
                </a:cubicBezTo>
                <a:cubicBezTo>
                  <a:pt x="1414" y="1123"/>
                  <a:pt x="1414" y="1123"/>
                  <a:pt x="1414" y="1123"/>
                </a:cubicBezTo>
                <a:cubicBezTo>
                  <a:pt x="1415" y="1128"/>
                  <a:pt x="1415" y="1133"/>
                  <a:pt x="1415" y="1138"/>
                </a:cubicBezTo>
                <a:cubicBezTo>
                  <a:pt x="1415" y="1143"/>
                  <a:pt x="1415" y="1148"/>
                  <a:pt x="1414" y="1153"/>
                </a:cubicBezTo>
                <a:cubicBezTo>
                  <a:pt x="1973" y="1153"/>
                  <a:pt x="1973" y="1153"/>
                  <a:pt x="1973" y="1153"/>
                </a:cubicBezTo>
                <a:cubicBezTo>
                  <a:pt x="1978" y="1193"/>
                  <a:pt x="1998" y="1229"/>
                  <a:pt x="2028" y="1253"/>
                </a:cubicBezTo>
                <a:lnTo>
                  <a:pt x="1940" y="1369"/>
                </a:lnTo>
                <a:close/>
                <a:moveTo>
                  <a:pt x="1350" y="1031"/>
                </a:moveTo>
                <a:cubicBezTo>
                  <a:pt x="1348" y="1025"/>
                  <a:pt x="1345" y="1020"/>
                  <a:pt x="1343" y="1014"/>
                </a:cubicBezTo>
                <a:cubicBezTo>
                  <a:pt x="1330" y="985"/>
                  <a:pt x="1313" y="959"/>
                  <a:pt x="1292" y="936"/>
                </a:cubicBezTo>
                <a:cubicBezTo>
                  <a:pt x="1285" y="928"/>
                  <a:pt x="1278" y="921"/>
                  <a:pt x="1270" y="915"/>
                </a:cubicBezTo>
                <a:cubicBezTo>
                  <a:pt x="1247" y="894"/>
                  <a:pt x="1221" y="876"/>
                  <a:pt x="1192" y="863"/>
                </a:cubicBezTo>
                <a:cubicBezTo>
                  <a:pt x="1186" y="861"/>
                  <a:pt x="1181" y="858"/>
                  <a:pt x="1175" y="856"/>
                </a:cubicBezTo>
                <a:cubicBezTo>
                  <a:pt x="1147" y="845"/>
                  <a:pt x="1116" y="839"/>
                  <a:pt x="1083" y="837"/>
                </a:cubicBezTo>
                <a:cubicBezTo>
                  <a:pt x="1079" y="837"/>
                  <a:pt x="1073" y="837"/>
                  <a:pt x="1068" y="837"/>
                </a:cubicBezTo>
                <a:cubicBezTo>
                  <a:pt x="1063" y="837"/>
                  <a:pt x="1058" y="837"/>
                  <a:pt x="1053" y="837"/>
                </a:cubicBezTo>
                <a:cubicBezTo>
                  <a:pt x="1021" y="839"/>
                  <a:pt x="990" y="845"/>
                  <a:pt x="962" y="856"/>
                </a:cubicBezTo>
                <a:cubicBezTo>
                  <a:pt x="956" y="858"/>
                  <a:pt x="950" y="861"/>
                  <a:pt x="945" y="863"/>
                </a:cubicBezTo>
                <a:cubicBezTo>
                  <a:pt x="916" y="876"/>
                  <a:pt x="890" y="894"/>
                  <a:pt x="866" y="915"/>
                </a:cubicBezTo>
                <a:cubicBezTo>
                  <a:pt x="859" y="921"/>
                  <a:pt x="852" y="928"/>
                  <a:pt x="845" y="936"/>
                </a:cubicBezTo>
                <a:cubicBezTo>
                  <a:pt x="824" y="959"/>
                  <a:pt x="807" y="985"/>
                  <a:pt x="794" y="1014"/>
                </a:cubicBezTo>
                <a:cubicBezTo>
                  <a:pt x="791" y="1020"/>
                  <a:pt x="789" y="1025"/>
                  <a:pt x="787" y="1031"/>
                </a:cubicBezTo>
                <a:cubicBezTo>
                  <a:pt x="776" y="1060"/>
                  <a:pt x="769" y="1091"/>
                  <a:pt x="768" y="1123"/>
                </a:cubicBezTo>
                <a:cubicBezTo>
                  <a:pt x="767" y="1128"/>
                  <a:pt x="767" y="1133"/>
                  <a:pt x="767" y="1138"/>
                </a:cubicBezTo>
                <a:cubicBezTo>
                  <a:pt x="767" y="1143"/>
                  <a:pt x="767" y="1148"/>
                  <a:pt x="768" y="1153"/>
                </a:cubicBezTo>
                <a:cubicBezTo>
                  <a:pt x="769" y="1185"/>
                  <a:pt x="776" y="1216"/>
                  <a:pt x="787" y="1245"/>
                </a:cubicBezTo>
                <a:cubicBezTo>
                  <a:pt x="789" y="1250"/>
                  <a:pt x="791" y="1256"/>
                  <a:pt x="794" y="1261"/>
                </a:cubicBezTo>
                <a:cubicBezTo>
                  <a:pt x="807" y="1290"/>
                  <a:pt x="824" y="1317"/>
                  <a:pt x="845" y="1340"/>
                </a:cubicBezTo>
                <a:cubicBezTo>
                  <a:pt x="852" y="1347"/>
                  <a:pt x="859" y="1354"/>
                  <a:pt x="866" y="1361"/>
                </a:cubicBezTo>
                <a:cubicBezTo>
                  <a:pt x="890" y="1382"/>
                  <a:pt x="916" y="1399"/>
                  <a:pt x="945" y="1412"/>
                </a:cubicBezTo>
                <a:cubicBezTo>
                  <a:pt x="950" y="1415"/>
                  <a:pt x="956" y="1417"/>
                  <a:pt x="962" y="1419"/>
                </a:cubicBezTo>
                <a:cubicBezTo>
                  <a:pt x="990" y="1430"/>
                  <a:pt x="1021" y="1437"/>
                  <a:pt x="1053" y="1439"/>
                </a:cubicBezTo>
                <a:cubicBezTo>
                  <a:pt x="1058" y="1439"/>
                  <a:pt x="1063" y="1439"/>
                  <a:pt x="1068" y="1439"/>
                </a:cubicBezTo>
                <a:cubicBezTo>
                  <a:pt x="1073" y="1439"/>
                  <a:pt x="1079" y="1439"/>
                  <a:pt x="1083" y="1439"/>
                </a:cubicBezTo>
                <a:cubicBezTo>
                  <a:pt x="1116" y="1437"/>
                  <a:pt x="1147" y="1430"/>
                  <a:pt x="1175" y="1419"/>
                </a:cubicBezTo>
                <a:cubicBezTo>
                  <a:pt x="1181" y="1417"/>
                  <a:pt x="1186" y="1415"/>
                  <a:pt x="1192" y="1412"/>
                </a:cubicBezTo>
                <a:cubicBezTo>
                  <a:pt x="1221" y="1399"/>
                  <a:pt x="1247" y="1382"/>
                  <a:pt x="1270" y="1361"/>
                </a:cubicBezTo>
                <a:cubicBezTo>
                  <a:pt x="1278" y="1354"/>
                  <a:pt x="1285" y="1347"/>
                  <a:pt x="1292" y="1340"/>
                </a:cubicBezTo>
                <a:cubicBezTo>
                  <a:pt x="1313" y="1317"/>
                  <a:pt x="1330" y="1290"/>
                  <a:pt x="1343" y="1261"/>
                </a:cubicBezTo>
                <a:cubicBezTo>
                  <a:pt x="1345" y="1256"/>
                  <a:pt x="1348" y="1250"/>
                  <a:pt x="1350" y="1245"/>
                </a:cubicBezTo>
                <a:cubicBezTo>
                  <a:pt x="1361" y="1216"/>
                  <a:pt x="1368" y="1185"/>
                  <a:pt x="1369" y="1153"/>
                </a:cubicBezTo>
                <a:cubicBezTo>
                  <a:pt x="1369" y="1148"/>
                  <a:pt x="1370" y="1143"/>
                  <a:pt x="1370" y="1138"/>
                </a:cubicBezTo>
                <a:cubicBezTo>
                  <a:pt x="1370" y="1133"/>
                  <a:pt x="1369" y="1128"/>
                  <a:pt x="1369" y="1123"/>
                </a:cubicBezTo>
                <a:cubicBezTo>
                  <a:pt x="1368" y="1091"/>
                  <a:pt x="1361" y="1060"/>
                  <a:pt x="1350" y="103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51853" tIns="25927" rIns="51853" bIns="25927" numCol="1" anchor="t" anchorCtr="0" compatLnSpc="1">
            <a:prstTxWarp prst="textNoShape">
              <a:avLst/>
            </a:prstTxWarp>
          </a:bodyPr>
          <a:lstStyle/>
          <a:p>
            <a:endParaRPr lang="en-US" sz="80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755675" y="6248395"/>
            <a:ext cx="2035950" cy="492098"/>
          </a:xfrm>
          <a:prstGeom prst="rect">
            <a:avLst/>
          </a:prstGeom>
        </p:spPr>
        <p:txBody>
          <a:bodyPr vert="horz" lIns="57607" tIns="28804" rIns="57607" bIns="28804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Hadoop</a:t>
            </a:r>
            <a:endParaRPr lang="en-US" sz="3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77606" y="6059285"/>
            <a:ext cx="1793062" cy="717925"/>
          </a:xfrm>
          <a:prstGeom prst="rect">
            <a:avLst/>
          </a:prstGeom>
        </p:spPr>
        <p:txBody>
          <a:bodyPr vert="horz" lIns="57607" tIns="28804" rIns="57607" bIns="28804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Segoe UI" pitchFamily="34" charset="0"/>
                <a:cs typeface="Segoe UI" pitchFamily="34" charset="0"/>
              </a:rPr>
              <a:t>Data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781800" y="6105490"/>
            <a:ext cx="1981200" cy="685801"/>
          </a:xfrm>
          <a:prstGeom prst="rect">
            <a:avLst/>
          </a:prstGeom>
        </p:spPr>
        <p:txBody>
          <a:bodyPr vert="horz" lIns="57607" tIns="28804" rIns="57607" bIns="28804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Segoe UI" pitchFamily="34" charset="0"/>
                <a:cs typeface="Segoe UI" pitchFamily="34" charset="0"/>
              </a:rPr>
              <a:t>Analytics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4745559"/>
            <a:ext cx="1687351" cy="124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2447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big data </a:t>
            </a:r>
            <a:r>
              <a:rPr lang="en-US" smtClean="0"/>
              <a:t>management </a:t>
            </a:r>
            <a:r>
              <a:rPr lang="en-US" smtClean="0"/>
              <a:t>tools</a:t>
            </a:r>
            <a:endParaRPr lang="en-US" dirty="0"/>
          </a:p>
        </p:txBody>
      </p:sp>
      <p:pic>
        <p:nvPicPr>
          <p:cNvPr id="20482" name="Picture 2" descr="D:\KARAN\POWERPOINT PRESENTATION\my selfmade presentations\Materials\858521_10201866187073152_431426017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19200"/>
            <a:ext cx="9144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55569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:\KARAN\POWERPOINT PRESENTATION\my selfmade presentations\Materials\1781458_10201866449119703_1175469234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2218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. Practical Use-Cases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328160" y="5486400"/>
            <a:ext cx="6324600" cy="1371600"/>
          </a:xfrm>
        </p:spPr>
        <p:txBody>
          <a:bodyPr/>
          <a:lstStyle/>
          <a:p>
            <a:pPr algn="just"/>
            <a:r>
              <a:rPr lang="en-US" sz="2400" dirty="0"/>
              <a:t>-6.1 Big apps of Big Data tools</a:t>
            </a:r>
          </a:p>
          <a:p>
            <a:pPr algn="just"/>
            <a:r>
              <a:rPr lang="en-US" sz="2400" dirty="0"/>
              <a:t>-6.2 How big data affects small business</a:t>
            </a:r>
          </a:p>
          <a:p>
            <a:pPr algn="just"/>
            <a:r>
              <a:rPr lang="en-US" sz="2400" dirty="0"/>
              <a:t>-6.3 Relevance of big data in market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35830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.1 Big apps of big data tools.</a:t>
            </a:r>
            <a:endParaRPr lang="en-US" dirty="0"/>
          </a:p>
        </p:txBody>
      </p:sp>
      <p:pic>
        <p:nvPicPr>
          <p:cNvPr id="5" name="Picture 2" descr="D:\KARAN\POWERPOINT PRESENTATION\my selfmade presentations\Materials\10003481_10202019271580169_89165341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6800"/>
            <a:ext cx="9525000" cy="590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1530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Big data growth</a:t>
            </a:r>
            <a:endParaRPr lang="en-ID"/>
          </a:p>
        </p:txBody>
      </p:sp>
      <p:sp>
        <p:nvSpPr>
          <p:cNvPr id="3" name="Rectangle 2"/>
          <p:cNvSpPr/>
          <p:nvPr/>
        </p:nvSpPr>
        <p:spPr>
          <a:xfrm>
            <a:off x="762000" y="1676400"/>
            <a:ext cx="10363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2023, the big data industry will be </a:t>
            </a:r>
            <a:r>
              <a:rPr lang="en-GB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worth an estimated $77 billion</a:t>
            </a:r>
            <a:r>
              <a:rPr lang="en-GB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which is roughly 70% of Bill Gates’ net worth.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By 2023</a:t>
            </a:r>
            <a:r>
              <a:rPr lang="en-GB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majority of enterprise companies will have their data stored in a public cloud data warehouse, like Snowflake, Amazon Redshift, and Google Big Query.</a:t>
            </a:r>
            <a:endParaRPr lang="en-ID" sz="2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04753" y="6400800"/>
            <a:ext cx="81232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>
                <a:solidFill>
                  <a:schemeClr val="bg1"/>
                </a:solidFill>
              </a:rPr>
              <a:t>Sumber: https://www.sigmacomputing.com/blog/top-20-big-data-statistics-for-2020/</a:t>
            </a:r>
          </a:p>
        </p:txBody>
      </p:sp>
    </p:spTree>
    <p:extLst>
      <p:ext uri="{BB962C8B-B14F-4D97-AF65-F5344CB8AC3E}">
        <p14:creationId xmlns:p14="http://schemas.microsoft.com/office/powerpoint/2010/main" val="2107269273"/>
      </p:ext>
    </p:extLst>
  </p:cSld>
  <p:clrMapOvr>
    <a:masterClrMapping/>
  </p:clrMapOvr>
  <p:transition spd="slow">
    <p:randomBar dir="vert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using big data?</a:t>
            </a:r>
            <a:endParaRPr lang="en-US" dirty="0"/>
          </a:p>
        </p:txBody>
      </p:sp>
      <p:pic>
        <p:nvPicPr>
          <p:cNvPr id="5124" name="Picture 4" descr="big data use by indus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24000"/>
            <a:ext cx="779010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57400" y="6096000"/>
            <a:ext cx="800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>
                <a:solidFill>
                  <a:schemeClr val="bg1"/>
                </a:solidFill>
              </a:rPr>
              <a:t>Sumber: https://www.scnsoft.com/blog/big-data-use-cases-stats-and-examples</a:t>
            </a:r>
          </a:p>
        </p:txBody>
      </p:sp>
    </p:spTree>
    <p:extLst>
      <p:ext uri="{BB962C8B-B14F-4D97-AF65-F5344CB8AC3E}">
        <p14:creationId xmlns:p14="http://schemas.microsoft.com/office/powerpoint/2010/main" val="32847740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using big data?</a:t>
            </a:r>
            <a:endParaRPr lang="en-US" dirty="0"/>
          </a:p>
        </p:txBody>
      </p:sp>
      <p:pic>
        <p:nvPicPr>
          <p:cNvPr id="21506" name="Picture 2" descr="D:\KARAN\POWERPOINT PRESENTATION\my selfmade presentations\Materials\hadoopwizard_companies_by_node_size6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90600"/>
            <a:ext cx="914400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2443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KARAN\Cap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22912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</a:t>
            </a:r>
            <a:r>
              <a:rPr lang="en-US" dirty="0" smtClean="0"/>
              <a:t>.2 How big data affects small businesses?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896600" cy="4876800"/>
          </a:xfrm>
        </p:spPr>
        <p:txBody>
          <a:bodyPr/>
          <a:lstStyle/>
          <a:p>
            <a:r>
              <a:rPr lang="en-US" dirty="0"/>
              <a:t>Every organization has a tipping point, and most organizations – regardless of size – will eventually reach a point where the </a:t>
            </a:r>
            <a:r>
              <a:rPr lang="en-US" dirty="0">
                <a:solidFill>
                  <a:srgbClr val="FF0000"/>
                </a:solidFill>
              </a:rPr>
              <a:t>volume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variety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velocity</a:t>
            </a:r>
            <a:r>
              <a:rPr lang="en-US" dirty="0"/>
              <a:t> of their data will be something that they have to address</a:t>
            </a:r>
            <a:r>
              <a:rPr lang="en-US" dirty="0" smtClean="0"/>
              <a:t>.</a:t>
            </a:r>
          </a:p>
          <a:p>
            <a:r>
              <a:rPr lang="en-US" dirty="0"/>
              <a:t>This new big data world is not only about running problems faster, but about solving problems that were not solvable before.</a:t>
            </a:r>
          </a:p>
        </p:txBody>
      </p:sp>
    </p:spTree>
    <p:extLst>
      <p:ext uri="{BB962C8B-B14F-4D97-AF65-F5344CB8AC3E}">
        <p14:creationId xmlns:p14="http://schemas.microsoft.com/office/powerpoint/2010/main" val="21776480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:\KARAN\POWERPOINT PRESENTATION\my selfmade presentations\Materials\10264577_1401445323472655_655006468863538572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71600"/>
            <a:ext cx="90678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</a:t>
            </a:r>
            <a:r>
              <a:rPr lang="en-US" dirty="0" smtClean="0"/>
              <a:t>.3 Relevance of big data in market.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74500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dirty="0" smtClean="0"/>
              <a:t>. 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15358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Conclusions: Through pics..</a:t>
            </a:r>
            <a:endParaRPr lang="en-US" dirty="0"/>
          </a:p>
        </p:txBody>
      </p:sp>
      <p:pic>
        <p:nvPicPr>
          <p:cNvPr id="22530" name="Picture 2" descr="D:\KARAN\POWERPOINT PRESENTATION\my selfmade presentations\Materials\1069393_10201987229379134_716699105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14400"/>
            <a:ext cx="92964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4745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Conclusions: Through pics..</a:t>
            </a:r>
            <a:endParaRPr lang="en-US" dirty="0"/>
          </a:p>
        </p:txBody>
      </p:sp>
      <p:pic>
        <p:nvPicPr>
          <p:cNvPr id="24578" name="Picture 2" descr="D:\KARAN\POWERPOINT PRESENTATION\my selfmade presentations\Materials\10350536_10202314737726638_4186395269020871693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093931"/>
            <a:ext cx="8924919" cy="576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7715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Conclusions: Through pics..</a:t>
            </a:r>
            <a:endParaRPr lang="en-US" dirty="0"/>
          </a:p>
        </p:txBody>
      </p:sp>
      <p:pic>
        <p:nvPicPr>
          <p:cNvPr id="25602" name="Picture 2" descr="D:\KARAN\POWERPOINT PRESENTATION\my selfmade presentations\Materials\10469706_10202670061649514_7941252871784166209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19200"/>
            <a:ext cx="9144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7527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D:\KARAN\POWERPOINT PRESENTATION\my selfmade presentations\Materials\Cap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41603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 References: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371600"/>
            <a:ext cx="112014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www.microsoft.com</a:t>
            </a:r>
            <a:endParaRPr lang="en-US" dirty="0" smtClean="0"/>
          </a:p>
          <a:p>
            <a:r>
              <a:rPr lang="en-US" dirty="0">
                <a:hlinkClick r:id="rId3"/>
              </a:rPr>
              <a:t>http://en.wikipedia.org/wiki/Hadoop</a:t>
            </a:r>
            <a:endParaRPr lang="en-US" dirty="0"/>
          </a:p>
          <a:p>
            <a:r>
              <a:rPr lang="en-US" dirty="0">
                <a:hlinkClick r:id="rId4"/>
              </a:rPr>
              <a:t>http://en.wikipedia.org/wiki/Big_data</a:t>
            </a:r>
            <a:endParaRPr lang="en-US" dirty="0"/>
          </a:p>
          <a:p>
            <a:r>
              <a:rPr lang="en-US" dirty="0" smtClean="0">
                <a:hlinkClick r:id="rId5"/>
              </a:rPr>
              <a:t>www.google.com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www.slideshare.net</a:t>
            </a:r>
            <a:endParaRPr lang="en-US" dirty="0" smtClean="0"/>
          </a:p>
          <a:p>
            <a:r>
              <a:rPr lang="en-US" dirty="0" err="1" smtClean="0"/>
              <a:t>Pdf</a:t>
            </a:r>
            <a:r>
              <a:rPr lang="en-US" dirty="0" smtClean="0"/>
              <a:t>: </a:t>
            </a:r>
            <a:r>
              <a:rPr lang="en-US" dirty="0" err="1" smtClean="0"/>
              <a:t>Mgkinskey</a:t>
            </a:r>
            <a:r>
              <a:rPr lang="en-US" dirty="0" smtClean="0"/>
              <a:t> Global Institute</a:t>
            </a:r>
          </a:p>
          <a:p>
            <a:r>
              <a:rPr lang="en-US" dirty="0" err="1" smtClean="0"/>
              <a:t>Pdf</a:t>
            </a:r>
            <a:r>
              <a:rPr lang="en-US" dirty="0" smtClean="0"/>
              <a:t>: 101 Big data by </a:t>
            </a:r>
            <a:r>
              <a:rPr lang="en-US" dirty="0" err="1" smtClean="0"/>
              <a:t>Pradeep</a:t>
            </a:r>
            <a:r>
              <a:rPr lang="en-US" dirty="0" smtClean="0"/>
              <a:t> </a:t>
            </a:r>
            <a:r>
              <a:rPr lang="en-US" dirty="0" err="1" smtClean="0"/>
              <a:t>Vardan</a:t>
            </a:r>
            <a:endParaRPr lang="en-US" dirty="0" smtClean="0"/>
          </a:p>
          <a:p>
            <a:r>
              <a:rPr lang="en-US" dirty="0" smtClean="0"/>
              <a:t>Workshop in college by ‘</a:t>
            </a:r>
            <a:r>
              <a:rPr lang="en-US" dirty="0" err="1" smtClean="0"/>
              <a:t>Ecsttasys</a:t>
            </a:r>
            <a:r>
              <a:rPr lang="en-US" dirty="0" smtClean="0"/>
              <a:t>’ on big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2363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3962400"/>
            <a:ext cx="7481728" cy="156966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sz="96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Thank You</a:t>
            </a:r>
            <a:endParaRPr lang="en-US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83798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noFill/>
          <a:ln/>
        </p:spPr>
        <p:txBody>
          <a:bodyPr/>
          <a:lstStyle/>
          <a:p>
            <a:r>
              <a:rPr lang="en-US" altLang="zh-CN" dirty="0">
                <a:ea typeface="华文隶书" pitchFamily="2" charset="-122"/>
              </a:rPr>
              <a:t>2</a:t>
            </a:r>
            <a:r>
              <a:rPr lang="en-US" altLang="zh-CN" dirty="0" smtClean="0">
                <a:ea typeface="华文隶书" pitchFamily="2" charset="-122"/>
              </a:rPr>
              <a:t>. Introduction to big data</a:t>
            </a:r>
            <a:endParaRPr lang="zh-CN" altLang="en-US" dirty="0">
              <a:ea typeface="华文隶书" pitchFamily="2" charset="-122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676400" y="5486400"/>
            <a:ext cx="8610600" cy="1371600"/>
          </a:xfrm>
        </p:spPr>
        <p:txBody>
          <a:bodyPr/>
          <a:lstStyle/>
          <a:p>
            <a:pPr algn="l"/>
            <a:r>
              <a:rPr lang="en-US" sz="2400" dirty="0"/>
              <a:t>	</a:t>
            </a:r>
            <a:r>
              <a:rPr lang="en-US" sz="2400" dirty="0"/>
              <a:t>	-2.1  What is big data? </a:t>
            </a:r>
            <a:endParaRPr lang="en-US" sz="2400" dirty="0"/>
          </a:p>
          <a:p>
            <a:pPr algn="l"/>
            <a:r>
              <a:rPr lang="en-US" sz="2400" dirty="0"/>
              <a:t>	</a:t>
            </a:r>
            <a:r>
              <a:rPr lang="en-US" sz="2400" dirty="0"/>
              <a:t>	-2.2  Etymology.</a:t>
            </a:r>
          </a:p>
          <a:p>
            <a:pPr algn="l"/>
            <a:r>
              <a:rPr lang="en-US" sz="2400" dirty="0"/>
              <a:t>	</a:t>
            </a:r>
            <a:r>
              <a:rPr lang="en-US" sz="2400" dirty="0"/>
              <a:t>	-</a:t>
            </a:r>
            <a:r>
              <a:rPr lang="en-US" sz="2400" dirty="0"/>
              <a:t>2</a:t>
            </a:r>
            <a:r>
              <a:rPr lang="en-US" sz="2400" dirty="0"/>
              <a:t>.3  Hype and Facts.</a:t>
            </a:r>
            <a:endParaRPr lang="en-US" sz="2400" dirty="0"/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35623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.1 What is big data?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39240" y="1371600"/>
            <a:ext cx="8763000" cy="51816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“Big data” refers to datasets whose size is beyond the ability of typical database software tools to capture, store, manage, and analyze.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Big Data is the extremely </a:t>
            </a:r>
            <a:r>
              <a:rPr lang="en-US" dirty="0"/>
              <a:t>large data sets that may be </a:t>
            </a:r>
            <a:r>
              <a:rPr lang="en-US" dirty="0" smtClean="0"/>
              <a:t>analyzed </a:t>
            </a:r>
            <a:r>
              <a:rPr lang="en-US" dirty="0"/>
              <a:t>computationally to reveal patterns, trends, and associations, especially relating to human </a:t>
            </a:r>
            <a:r>
              <a:rPr lang="en-US" dirty="0" smtClean="0"/>
              <a:t>behavior </a:t>
            </a:r>
            <a:r>
              <a:rPr lang="en-US" dirty="0"/>
              <a:t>and interactions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Big data is the data of range more than 1000 gigabytes or 100 zettabytes.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056740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2</a:t>
            </a:r>
            <a:r>
              <a:rPr lang="en-US" sz="3600" dirty="0"/>
              <a:t>.2 Etymology: Word Origination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4282440" y="1219200"/>
            <a:ext cx="43434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BIG DATA</a:t>
            </a:r>
            <a:endParaRPr lang="en-US" sz="4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0" y="48006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00200" y="4038600"/>
            <a:ext cx="5425440" cy="2677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i="1" dirty="0"/>
              <a:t>Big data is the </a:t>
            </a:r>
            <a:r>
              <a:rPr lang="en-US" sz="2800" b="1" i="1" dirty="0"/>
              <a:t>simplest, shortest phrase to convey that the boundaries of computing keep </a:t>
            </a:r>
            <a:r>
              <a:rPr lang="en-US" sz="2800" b="1" i="1" dirty="0"/>
              <a:t>advancing, growing, diversifying and intensifying rapidly..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1539240" y="2286000"/>
            <a:ext cx="5486400" cy="15696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John R Mashey, chief scientist at Silicon Graphics coined the term “Big Data”.</a:t>
            </a:r>
          </a:p>
        </p:txBody>
      </p:sp>
      <p:pic>
        <p:nvPicPr>
          <p:cNvPr id="19" name="Picture 2" descr="D:\KARAN\POWERPOINT PRESENTATION\my selfmade presentations\Materials\big-data-histo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286000"/>
            <a:ext cx="3352800" cy="421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8130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4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.3 Hype and Facts</a:t>
            </a:r>
            <a:endParaRPr lang="en-US" sz="2700" dirty="0"/>
          </a:p>
        </p:txBody>
      </p:sp>
      <p:pic>
        <p:nvPicPr>
          <p:cNvPr id="2050" name="Picture 2" descr="C:\Users\WELCOME\AppData\Local\Microsoft\Windows\Temporary Internet Files\Content.IE5\1YSTXCVO\MM910001100[1]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600200"/>
            <a:ext cx="32766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633780"/>
            <a:ext cx="4648200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The world’s data is doubling every </a:t>
            </a:r>
            <a:r>
              <a:rPr lang="en-US" sz="5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0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1.2 years</a:t>
            </a:r>
            <a:endParaRPr lang="en-US" sz="54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0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8552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</p:bldLst>
  </p:timing>
</p:sld>
</file>

<file path=ppt/theme/theme1.xml><?xml version="1.0" encoding="utf-8"?>
<a:theme xmlns:a="http://schemas.openxmlformats.org/drawingml/2006/main" name="B181">
  <a:themeElements>
    <a:clrScheme name="B181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181">
      <a:majorFont>
        <a:latin typeface="-윤고딕140"/>
        <a:ea typeface="-윤고딕140"/>
        <a:cs typeface=""/>
      </a:majorFont>
      <a:minorFont>
        <a:latin typeface="-윤고딕120"/>
        <a:ea typeface="-윤고딕12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B18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18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8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8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8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8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8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_Theme">
  <a:themeElements>
    <a:clrScheme name="BI_Dark">
      <a:dk1>
        <a:srgbClr val="FFFFFF"/>
      </a:dk1>
      <a:lt1>
        <a:srgbClr val="000000"/>
      </a:lt1>
      <a:dk2>
        <a:srgbClr val="939598"/>
      </a:dk2>
      <a:lt2>
        <a:srgbClr val="E7E7E8"/>
      </a:lt2>
      <a:accent1>
        <a:srgbClr val="00457C"/>
      </a:accent1>
      <a:accent2>
        <a:srgbClr val="0068B3"/>
      </a:accent2>
      <a:accent3>
        <a:srgbClr val="D1D2D4"/>
      </a:accent3>
      <a:accent4>
        <a:srgbClr val="C41230"/>
      </a:accent4>
      <a:accent5>
        <a:srgbClr val="F89829"/>
      </a:accent5>
      <a:accent6>
        <a:srgbClr val="FFC423"/>
      </a:accent6>
      <a:hlink>
        <a:srgbClr val="F89829"/>
      </a:hlink>
      <a:folHlink>
        <a:srgbClr val="002D56"/>
      </a:folHlink>
    </a:clrScheme>
    <a:fontScheme name="B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t" anchorCtr="0" compatLnSpc="1">
        <a:prstTxWarp prst="textNoShape">
          <a:avLst/>
        </a:prstTxWarp>
      </a:bodyPr>
      <a:lstStyle>
        <a:defPPr marL="228600" indent="-228600" algn="l" defTabSz="914099" fontAlgn="base">
          <a:spcBef>
            <a:spcPct val="0"/>
          </a:spcBef>
          <a:spcAft>
            <a:spcPct val="0"/>
          </a:spcAft>
          <a:buFont typeface="Arial" pitchFamily="34" charset="0"/>
          <a:buChar char="•"/>
          <a:tabLst>
            <a:tab pos="287338" algn="l"/>
          </a:tabLst>
          <a:defRPr sz="22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marL="228600" indent="-228600" algn="l" defTabSz="914400" rtl="0" eaLnBrk="1" latinLnBrk="0" hangingPunct="1">
          <a:lnSpc>
            <a:spcPct val="90000"/>
          </a:lnSpc>
          <a:spcBef>
            <a:spcPct val="20000"/>
          </a:spcBef>
          <a:buClr>
            <a:srgbClr val="0071BC"/>
          </a:buClr>
          <a:buSzPct val="90000"/>
          <a:buFont typeface="Arial" pitchFamily="34" charset="0"/>
          <a:buChar char="•"/>
          <a:defRPr sz="2400" kern="1200" spc="-150" dirty="0" err="1" smtClean="0">
            <a:solidFill>
              <a:schemeClr val="tx1">
                <a:lumMod val="65000"/>
                <a:lumOff val="35000"/>
                <a:alpha val="99000"/>
              </a:schemeClr>
            </a:soli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3E27973-A7DE-4230-97D1-7E42CEDC0C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PresentationPro_InMotionVideo</Template>
  <TotalTime>636</TotalTime>
  <Words>776</Words>
  <Application>Microsoft Office PowerPoint</Application>
  <PresentationFormat>Widescreen</PresentationFormat>
  <Paragraphs>183</Paragraphs>
  <Slides>58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宋体</vt:lpstr>
      <vt:lpstr>Arial</vt:lpstr>
      <vt:lpstr>Calibri</vt:lpstr>
      <vt:lpstr>Segoe Condensed</vt:lpstr>
      <vt:lpstr>Segoe UI</vt:lpstr>
      <vt:lpstr>Segoe UI Light</vt:lpstr>
      <vt:lpstr>华文隶书</vt:lpstr>
      <vt:lpstr>Wingdings</vt:lpstr>
      <vt:lpstr>-윤고딕120</vt:lpstr>
      <vt:lpstr>-윤고딕140</vt:lpstr>
      <vt:lpstr>B181</vt:lpstr>
      <vt:lpstr>Office_Theme</vt:lpstr>
      <vt:lpstr>BIG Data Overview</vt:lpstr>
      <vt:lpstr>1 Handy Hands-On</vt:lpstr>
      <vt:lpstr>PowerPoint Presentation</vt:lpstr>
      <vt:lpstr>PowerPoint Presentation</vt:lpstr>
      <vt:lpstr>PowerPoint Presentation</vt:lpstr>
      <vt:lpstr>2. Introduction to big data</vt:lpstr>
      <vt:lpstr>2.1 What is big data?</vt:lpstr>
      <vt:lpstr>2.2 Etymology: Word Origination</vt:lpstr>
      <vt:lpstr>2.3 Hype and Facts</vt:lpstr>
      <vt:lpstr>2.3 Hype and Facts</vt:lpstr>
      <vt:lpstr>2.3 Hype and Facts: In one second…</vt:lpstr>
      <vt:lpstr>2.3 Hype and Facts</vt:lpstr>
      <vt:lpstr>2.3 Hype and Facts</vt:lpstr>
      <vt:lpstr>3. Big Data Niceties.</vt:lpstr>
      <vt:lpstr>3.1 Evolution Story:</vt:lpstr>
      <vt:lpstr>PowerPoint Presentation</vt:lpstr>
      <vt:lpstr>3.2 Why traditional tools fail? (contd.)</vt:lpstr>
      <vt:lpstr>3.2 Why traditional tools fail?</vt:lpstr>
      <vt:lpstr>4. Specifics of Big Data</vt:lpstr>
      <vt:lpstr>4.1 Characteristics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views…</vt:lpstr>
      <vt:lpstr>Another views…</vt:lpstr>
      <vt:lpstr>4.2 Big Data Life Cycle</vt:lpstr>
      <vt:lpstr>4.2 Big Data Life Cycle</vt:lpstr>
      <vt:lpstr>PowerPoint Presentation</vt:lpstr>
      <vt:lpstr>PowerPoint Presentation</vt:lpstr>
      <vt:lpstr>5. Big Data Management tools.</vt:lpstr>
      <vt:lpstr>5.1 Cow story: Case 1</vt:lpstr>
      <vt:lpstr>Case 2</vt:lpstr>
      <vt:lpstr>Case 3</vt:lpstr>
      <vt:lpstr>Case 4</vt:lpstr>
      <vt:lpstr>5.2 Introduction to Hadoop</vt:lpstr>
      <vt:lpstr>Introduction to Hadoop</vt:lpstr>
      <vt:lpstr>5.3 Basic working of Hadoop</vt:lpstr>
      <vt:lpstr>Read 1 TB of Data</vt:lpstr>
      <vt:lpstr>Present Hadoop basic architecture.</vt:lpstr>
      <vt:lpstr>PowerPoint Presentation</vt:lpstr>
      <vt:lpstr>Other big data management tools</vt:lpstr>
      <vt:lpstr>PowerPoint Presentation</vt:lpstr>
      <vt:lpstr>6. Practical Use-Cases</vt:lpstr>
      <vt:lpstr>6.1 Big apps of big data tools.</vt:lpstr>
      <vt:lpstr>Big data growth</vt:lpstr>
      <vt:lpstr>Who is using big data?</vt:lpstr>
      <vt:lpstr>Who is using big data?</vt:lpstr>
      <vt:lpstr>6.2 How big data affects small businesses?</vt:lpstr>
      <vt:lpstr>6.3 Relevance of big data in market.</vt:lpstr>
      <vt:lpstr>7. Conclusions</vt:lpstr>
      <vt:lpstr>Conclusions: Through pics..</vt:lpstr>
      <vt:lpstr>Conclusions: Through pics..</vt:lpstr>
      <vt:lpstr>Conclusions: Through pics..</vt:lpstr>
      <vt:lpstr>PowerPoint Presentation</vt:lpstr>
      <vt:lpstr>8. References: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WELCOME</dc:creator>
  <cp:lastModifiedBy>AS</cp:lastModifiedBy>
  <cp:revision>99</cp:revision>
  <dcterms:created xsi:type="dcterms:W3CDTF">2014-10-04T05:09:19Z</dcterms:created>
  <dcterms:modified xsi:type="dcterms:W3CDTF">2020-12-11T07:42:25Z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TC018813519991</vt:lpwstr>
  </property>
</Properties>
</file>